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7" r:id="rId1"/>
  </p:sldMasterIdLst>
  <p:notesMasterIdLst>
    <p:notesMasterId r:id="rId27"/>
  </p:notes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3" r:id="rId9"/>
    <p:sldId id="265" r:id="rId10"/>
    <p:sldId id="264" r:id="rId11"/>
    <p:sldId id="266" r:id="rId12"/>
    <p:sldId id="275" r:id="rId13"/>
    <p:sldId id="267" r:id="rId14"/>
    <p:sldId id="283" r:id="rId15"/>
    <p:sldId id="270" r:id="rId16"/>
    <p:sldId id="285" r:id="rId17"/>
    <p:sldId id="284" r:id="rId18"/>
    <p:sldId id="279" r:id="rId19"/>
    <p:sldId id="276" r:id="rId20"/>
    <p:sldId id="277" r:id="rId21"/>
    <p:sldId id="280" r:id="rId22"/>
    <p:sldId id="281" r:id="rId23"/>
    <p:sldId id="269" r:id="rId24"/>
    <p:sldId id="278" r:id="rId25"/>
    <p:sldId id="282" r:id="rId26"/>
  </p:sldIdLst>
  <p:sldSz cx="12192000" cy="6858000"/>
  <p:notesSz cx="6858000" cy="9144000"/>
  <p:embeddedFontLst>
    <p:embeddedFont>
      <p:font typeface="KoPub돋움체 Bold" panose="02020603020101020101" pitchFamily="18" charset="-127"/>
      <p:regular r:id="rId28"/>
    </p:embeddedFont>
    <p:embeddedFont>
      <p:font typeface="KoPub돋움체 Medium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에스코어 드림 4 Regular" panose="020B0503030302020204" pitchFamily="34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5202" autoAdjust="0"/>
  </p:normalViewPr>
  <p:slideViewPr>
    <p:cSldViewPr snapToGrid="0">
      <p:cViewPr varScale="1">
        <p:scale>
          <a:sx n="49" d="100"/>
          <a:sy n="49" d="100"/>
        </p:scale>
        <p:origin x="67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 Seungju" userId="100786fa6a322773" providerId="LiveId" clId="{48C0A535-2C70-4851-B251-4A7BCD89C505}"/>
    <pc:docChg chg="undo custSel addSld delSld modSld sldOrd">
      <pc:chgData name="Yu Seungju" userId="100786fa6a322773" providerId="LiveId" clId="{48C0A535-2C70-4851-B251-4A7BCD89C505}" dt="2021-05-30T08:58:26.471" v="7979"/>
      <pc:docMkLst>
        <pc:docMk/>
      </pc:docMkLst>
      <pc:sldChg chg="modSp new mod">
        <pc:chgData name="Yu Seungju" userId="100786fa6a322773" providerId="LiveId" clId="{48C0A535-2C70-4851-B251-4A7BCD89C505}" dt="2021-05-25T12:34:31.101" v="38" actId="255"/>
        <pc:sldMkLst>
          <pc:docMk/>
          <pc:sldMk cId="2542845539" sldId="256"/>
        </pc:sldMkLst>
        <pc:spChg chg="mod">
          <ac:chgData name="Yu Seungju" userId="100786fa6a322773" providerId="LiveId" clId="{48C0A535-2C70-4851-B251-4A7BCD89C505}" dt="2021-05-25T12:34:31.101" v="38" actId="255"/>
          <ac:spMkLst>
            <pc:docMk/>
            <pc:sldMk cId="2542845539" sldId="256"/>
            <ac:spMk id="2" creationId="{7E364895-5DAF-4841-95BE-AC5615FDCC51}"/>
          </ac:spMkLst>
        </pc:spChg>
        <pc:spChg chg="mod">
          <ac:chgData name="Yu Seungju" userId="100786fa6a322773" providerId="LiveId" clId="{48C0A535-2C70-4851-B251-4A7BCD89C505}" dt="2021-05-25T12:34:07.917" v="2"/>
          <ac:spMkLst>
            <pc:docMk/>
            <pc:sldMk cId="2542845539" sldId="256"/>
            <ac:spMk id="3" creationId="{DE6E9045-08B3-422D-B0F4-372499922477}"/>
          </ac:spMkLst>
        </pc:spChg>
      </pc:sldChg>
      <pc:sldChg chg="modSp new mod">
        <pc:chgData name="Yu Seungju" userId="100786fa6a322773" providerId="LiveId" clId="{48C0A535-2C70-4851-B251-4A7BCD89C505}" dt="2021-05-30T08:41:19.957" v="7955" actId="20577"/>
        <pc:sldMkLst>
          <pc:docMk/>
          <pc:sldMk cId="893318872" sldId="257"/>
        </pc:sldMkLst>
        <pc:spChg chg="mod">
          <ac:chgData name="Yu Seungju" userId="100786fa6a322773" providerId="LiveId" clId="{48C0A535-2C70-4851-B251-4A7BCD89C505}" dt="2021-05-25T12:45:00.591" v="46"/>
          <ac:spMkLst>
            <pc:docMk/>
            <pc:sldMk cId="893318872" sldId="257"/>
            <ac:spMk id="2" creationId="{28B73EA8-FDD6-4E7E-B7A6-106D86AE6720}"/>
          </ac:spMkLst>
        </pc:spChg>
        <pc:spChg chg="mod">
          <ac:chgData name="Yu Seungju" userId="100786fa6a322773" providerId="LiveId" clId="{48C0A535-2C70-4851-B251-4A7BCD89C505}" dt="2021-05-30T08:41:19.957" v="7955" actId="20577"/>
          <ac:spMkLst>
            <pc:docMk/>
            <pc:sldMk cId="893318872" sldId="257"/>
            <ac:spMk id="3" creationId="{40BC2D59-ECFB-4469-B21F-5FAEE0F5A55B}"/>
          </ac:spMkLst>
        </pc:spChg>
      </pc:sldChg>
      <pc:sldChg chg="addSp delSp modSp new mod">
        <pc:chgData name="Yu Seungju" userId="100786fa6a322773" providerId="LiveId" clId="{48C0A535-2C70-4851-B251-4A7BCD89C505}" dt="2021-05-26T08:27:09.257" v="1651" actId="20577"/>
        <pc:sldMkLst>
          <pc:docMk/>
          <pc:sldMk cId="818159097" sldId="258"/>
        </pc:sldMkLst>
        <pc:spChg chg="mod">
          <ac:chgData name="Yu Seungju" userId="100786fa6a322773" providerId="LiveId" clId="{48C0A535-2C70-4851-B251-4A7BCD89C505}" dt="2021-05-26T08:27:09.257" v="1651" actId="20577"/>
          <ac:spMkLst>
            <pc:docMk/>
            <pc:sldMk cId="818159097" sldId="258"/>
            <ac:spMk id="2" creationId="{C1653043-C836-4848-BD23-E7C6E5E4C405}"/>
          </ac:spMkLst>
        </pc:spChg>
        <pc:spChg chg="mod">
          <ac:chgData name="Yu Seungju" userId="100786fa6a322773" providerId="LiveId" clId="{48C0A535-2C70-4851-B251-4A7BCD89C505}" dt="2021-05-26T02:29:19.873" v="666"/>
          <ac:spMkLst>
            <pc:docMk/>
            <pc:sldMk cId="818159097" sldId="258"/>
            <ac:spMk id="3" creationId="{EE2DA8FA-9360-463A-838E-DFE821786C56}"/>
          </ac:spMkLst>
        </pc:spChg>
        <pc:spChg chg="add del mod">
          <ac:chgData name="Yu Seungju" userId="100786fa6a322773" providerId="LiveId" clId="{48C0A535-2C70-4851-B251-4A7BCD89C505}" dt="2021-05-26T02:16:20.915" v="226" actId="1076"/>
          <ac:spMkLst>
            <pc:docMk/>
            <pc:sldMk cId="818159097" sldId="258"/>
            <ac:spMk id="4" creationId="{8AF67BDA-BD21-49CB-9998-FD9EBD42D198}"/>
          </ac:spMkLst>
        </pc:spChg>
        <pc:picChg chg="add del mod">
          <ac:chgData name="Yu Seungju" userId="100786fa6a322773" providerId="LiveId" clId="{48C0A535-2C70-4851-B251-4A7BCD89C505}" dt="2021-05-26T02:16:20.915" v="226" actId="1076"/>
          <ac:picMkLst>
            <pc:docMk/>
            <pc:sldMk cId="818159097" sldId="258"/>
            <ac:picMk id="1025" creationId="{AA3EF7BB-CB65-44E9-B22C-FB20421FFD30}"/>
          </ac:picMkLst>
        </pc:picChg>
      </pc:sldChg>
      <pc:sldChg chg="addSp modSp new mod">
        <pc:chgData name="Yu Seungju" userId="100786fa6a322773" providerId="LiveId" clId="{48C0A535-2C70-4851-B251-4A7BCD89C505}" dt="2021-05-30T08:58:26.471" v="7979"/>
        <pc:sldMkLst>
          <pc:docMk/>
          <pc:sldMk cId="695698109" sldId="259"/>
        </pc:sldMkLst>
        <pc:spChg chg="mod">
          <ac:chgData name="Yu Seungju" userId="100786fa6a322773" providerId="LiveId" clId="{48C0A535-2C70-4851-B251-4A7BCD89C505}" dt="2021-05-26T08:27:14.910" v="1654" actId="20577"/>
          <ac:spMkLst>
            <pc:docMk/>
            <pc:sldMk cId="695698109" sldId="259"/>
            <ac:spMk id="2" creationId="{4673F2C8-0520-45A3-B617-848551AC3019}"/>
          </ac:spMkLst>
        </pc:spChg>
        <pc:spChg chg="mod">
          <ac:chgData name="Yu Seungju" userId="100786fa6a322773" providerId="LiveId" clId="{48C0A535-2C70-4851-B251-4A7BCD89C505}" dt="2021-05-30T08:58:26.471" v="7979"/>
          <ac:spMkLst>
            <pc:docMk/>
            <pc:sldMk cId="695698109" sldId="259"/>
            <ac:spMk id="3" creationId="{20F8D6E2-BEA4-45FB-9B41-FB37DE2C397E}"/>
          </ac:spMkLst>
        </pc:spChg>
        <pc:spChg chg="add mod">
          <ac:chgData name="Yu Seungju" userId="100786fa6a322773" providerId="LiveId" clId="{48C0A535-2C70-4851-B251-4A7BCD89C505}" dt="2021-05-26T02:34:41.027" v="681" actId="1076"/>
          <ac:spMkLst>
            <pc:docMk/>
            <pc:sldMk cId="695698109" sldId="259"/>
            <ac:spMk id="4" creationId="{5DE5AF01-B1F3-4568-A126-F714F3DFDF7A}"/>
          </ac:spMkLst>
        </pc:spChg>
        <pc:picChg chg="add mod">
          <ac:chgData name="Yu Seungju" userId="100786fa6a322773" providerId="LiveId" clId="{48C0A535-2C70-4851-B251-4A7BCD89C505}" dt="2021-05-26T02:34:41.027" v="681" actId="1076"/>
          <ac:picMkLst>
            <pc:docMk/>
            <pc:sldMk cId="695698109" sldId="259"/>
            <ac:picMk id="2049" creationId="{E5FB4BBF-D494-43A0-A4C8-F8CA177B0BB9}"/>
          </ac:picMkLst>
        </pc:picChg>
      </pc:sldChg>
      <pc:sldChg chg="addSp delSp modSp new mod">
        <pc:chgData name="Yu Seungju" userId="100786fa6a322773" providerId="LiveId" clId="{48C0A535-2C70-4851-B251-4A7BCD89C505}" dt="2021-05-26T08:33:21.254" v="2179" actId="1076"/>
        <pc:sldMkLst>
          <pc:docMk/>
          <pc:sldMk cId="1060641049" sldId="260"/>
        </pc:sldMkLst>
        <pc:spChg chg="mod">
          <ac:chgData name="Yu Seungju" userId="100786fa6a322773" providerId="LiveId" clId="{48C0A535-2C70-4851-B251-4A7BCD89C505}" dt="2021-05-26T03:07:45.993" v="1284"/>
          <ac:spMkLst>
            <pc:docMk/>
            <pc:sldMk cId="1060641049" sldId="260"/>
            <ac:spMk id="2" creationId="{2E6035A8-FF46-4FDE-87D3-F52045981215}"/>
          </ac:spMkLst>
        </pc:spChg>
        <pc:spChg chg="del mod">
          <ac:chgData name="Yu Seungju" userId="100786fa6a322773" providerId="LiveId" clId="{48C0A535-2C70-4851-B251-4A7BCD89C505}" dt="2021-05-26T03:24:37.832" v="1378" actId="478"/>
          <ac:spMkLst>
            <pc:docMk/>
            <pc:sldMk cId="1060641049" sldId="260"/>
            <ac:spMk id="3" creationId="{723ABF9F-CA43-4BD1-AA0E-5EEF660B603D}"/>
          </ac:spMkLst>
        </pc:spChg>
        <pc:spChg chg="add mod">
          <ac:chgData name="Yu Seungju" userId="100786fa6a322773" providerId="LiveId" clId="{48C0A535-2C70-4851-B251-4A7BCD89C505}" dt="2021-05-26T03:22:17.664" v="1367" actId="571"/>
          <ac:spMkLst>
            <pc:docMk/>
            <pc:sldMk cId="1060641049" sldId="260"/>
            <ac:spMk id="4" creationId="{951344CD-07A3-41CD-BF8C-601060132FD3}"/>
          </ac:spMkLst>
        </pc:spChg>
        <pc:spChg chg="add del mod">
          <ac:chgData name="Yu Seungju" userId="100786fa6a322773" providerId="LiveId" clId="{48C0A535-2C70-4851-B251-4A7BCD89C505}" dt="2021-05-26T03:24:40.707" v="1379" actId="478"/>
          <ac:spMkLst>
            <pc:docMk/>
            <pc:sldMk cId="1060641049" sldId="260"/>
            <ac:spMk id="6" creationId="{FBD65290-33E8-4B30-8F7D-0543932C686C}"/>
          </ac:spMkLst>
        </pc:spChg>
        <pc:graphicFrameChg chg="add mod modGraphic">
          <ac:chgData name="Yu Seungju" userId="100786fa6a322773" providerId="LiveId" clId="{48C0A535-2C70-4851-B251-4A7BCD89C505}" dt="2021-05-26T08:33:21.254" v="2179" actId="1076"/>
          <ac:graphicFrameMkLst>
            <pc:docMk/>
            <pc:sldMk cId="1060641049" sldId="260"/>
            <ac:graphicFrameMk id="7" creationId="{FBEF7C5A-369D-4E8C-81A7-460A6AF58AA3}"/>
          </ac:graphicFrameMkLst>
        </pc:graphicFrameChg>
      </pc:sldChg>
      <pc:sldChg chg="addSp delSp modSp new mod">
        <pc:chgData name="Yu Seungju" userId="100786fa6a322773" providerId="LiveId" clId="{48C0A535-2C70-4851-B251-4A7BCD89C505}" dt="2021-05-26T08:41:08.518" v="2900"/>
        <pc:sldMkLst>
          <pc:docMk/>
          <pc:sldMk cId="3435716015" sldId="261"/>
        </pc:sldMkLst>
        <pc:spChg chg="mod">
          <ac:chgData name="Yu Seungju" userId="100786fa6a322773" providerId="LiveId" clId="{48C0A535-2C70-4851-B251-4A7BCD89C505}" dt="2021-05-26T08:39:41.662" v="2528" actId="20577"/>
          <ac:spMkLst>
            <pc:docMk/>
            <pc:sldMk cId="3435716015" sldId="261"/>
            <ac:spMk id="2" creationId="{016599C9-AA89-4ABD-9642-7CC7A99E25F4}"/>
          </ac:spMkLst>
        </pc:spChg>
        <pc:spChg chg="mod">
          <ac:chgData name="Yu Seungju" userId="100786fa6a322773" providerId="LiveId" clId="{48C0A535-2C70-4851-B251-4A7BCD89C505}" dt="2021-05-26T08:41:08.518" v="2900"/>
          <ac:spMkLst>
            <pc:docMk/>
            <pc:sldMk cId="3435716015" sldId="261"/>
            <ac:spMk id="3" creationId="{54D050E7-E78A-47BB-AD54-250C45FCDDAE}"/>
          </ac:spMkLst>
        </pc:spChg>
        <pc:picChg chg="add del mod">
          <ac:chgData name="Yu Seungju" userId="100786fa6a322773" providerId="LiveId" clId="{48C0A535-2C70-4851-B251-4A7BCD89C505}" dt="2021-05-26T08:37:40.350" v="2487" actId="478"/>
          <ac:picMkLst>
            <pc:docMk/>
            <pc:sldMk cId="3435716015" sldId="261"/>
            <ac:picMk id="5" creationId="{B7FD2CF5-3C1B-48BA-BA9F-268C6DD10EC2}"/>
          </ac:picMkLst>
        </pc:picChg>
        <pc:picChg chg="add del mod">
          <ac:chgData name="Yu Seungju" userId="100786fa6a322773" providerId="LiveId" clId="{48C0A535-2C70-4851-B251-4A7BCD89C505}" dt="2021-05-26T08:38:14.550" v="2491" actId="478"/>
          <ac:picMkLst>
            <pc:docMk/>
            <pc:sldMk cId="3435716015" sldId="261"/>
            <ac:picMk id="7" creationId="{AF4886EB-D188-41F3-AF06-06D47BA5541D}"/>
          </ac:picMkLst>
        </pc:picChg>
        <pc:picChg chg="add mod">
          <ac:chgData name="Yu Seungju" userId="100786fa6a322773" providerId="LiveId" clId="{48C0A535-2C70-4851-B251-4A7BCD89C505}" dt="2021-05-26T08:39:50.492" v="2533" actId="1076"/>
          <ac:picMkLst>
            <pc:docMk/>
            <pc:sldMk cId="3435716015" sldId="261"/>
            <ac:picMk id="9" creationId="{86F94BC8-5546-475A-AD97-A750A8764082}"/>
          </ac:picMkLst>
        </pc:picChg>
      </pc:sldChg>
      <pc:sldChg chg="addSp delSp modSp new del mod">
        <pc:chgData name="Yu Seungju" userId="100786fa6a322773" providerId="LiveId" clId="{48C0A535-2C70-4851-B251-4A7BCD89C505}" dt="2021-05-30T04:39:52.901" v="4086" actId="47"/>
        <pc:sldMkLst>
          <pc:docMk/>
          <pc:sldMk cId="1942591741" sldId="262"/>
        </pc:sldMkLst>
        <pc:spChg chg="mod">
          <ac:chgData name="Yu Seungju" userId="100786fa6a322773" providerId="LiveId" clId="{48C0A535-2C70-4851-B251-4A7BCD89C505}" dt="2021-05-26T08:42:32.991" v="2988" actId="20577"/>
          <ac:spMkLst>
            <pc:docMk/>
            <pc:sldMk cId="1942591741" sldId="262"/>
            <ac:spMk id="2" creationId="{6935678E-3FC3-4B55-A54A-3AB3289B5846}"/>
          </ac:spMkLst>
        </pc:spChg>
        <pc:spChg chg="add del mod">
          <ac:chgData name="Yu Seungju" userId="100786fa6a322773" providerId="LiveId" clId="{48C0A535-2C70-4851-B251-4A7BCD89C505}" dt="2021-05-26T08:50:42.425" v="3381" actId="20577"/>
          <ac:spMkLst>
            <pc:docMk/>
            <pc:sldMk cId="1942591741" sldId="262"/>
            <ac:spMk id="3" creationId="{B6120881-8887-406B-94DA-8A5EEBF08C48}"/>
          </ac:spMkLst>
        </pc:spChg>
        <pc:picChg chg="add del mod">
          <ac:chgData name="Yu Seungju" userId="100786fa6a322773" providerId="LiveId" clId="{48C0A535-2C70-4851-B251-4A7BCD89C505}" dt="2021-05-26T08:41:38.158" v="2926" actId="931"/>
          <ac:picMkLst>
            <pc:docMk/>
            <pc:sldMk cId="1942591741" sldId="262"/>
            <ac:picMk id="5" creationId="{FF949BFF-8611-42D1-9C52-BD0C07798EB0}"/>
          </ac:picMkLst>
        </pc:picChg>
        <pc:picChg chg="add mod">
          <ac:chgData name="Yu Seungju" userId="100786fa6a322773" providerId="LiveId" clId="{48C0A535-2C70-4851-B251-4A7BCD89C505}" dt="2021-05-26T08:43:57.601" v="3283" actId="1076"/>
          <ac:picMkLst>
            <pc:docMk/>
            <pc:sldMk cId="1942591741" sldId="262"/>
            <ac:picMk id="7" creationId="{573F9E17-83CD-4B3F-87FF-4D00696ED616}"/>
          </ac:picMkLst>
        </pc:picChg>
      </pc:sldChg>
      <pc:sldChg chg="addSp delSp modSp new mod ord">
        <pc:chgData name="Yu Seungju" userId="100786fa6a322773" providerId="LiveId" clId="{48C0A535-2C70-4851-B251-4A7BCD89C505}" dt="2021-05-30T04:39:50.226" v="4085"/>
        <pc:sldMkLst>
          <pc:docMk/>
          <pc:sldMk cId="2706283507" sldId="263"/>
        </pc:sldMkLst>
        <pc:spChg chg="mod">
          <ac:chgData name="Yu Seungju" userId="100786fa6a322773" providerId="LiveId" clId="{48C0A535-2C70-4851-B251-4A7BCD89C505}" dt="2021-05-30T04:36:01.342" v="4025" actId="20577"/>
          <ac:spMkLst>
            <pc:docMk/>
            <pc:sldMk cId="2706283507" sldId="263"/>
            <ac:spMk id="2" creationId="{861AF29A-20C9-4D24-ABB8-DA930E8FABDB}"/>
          </ac:spMkLst>
        </pc:spChg>
        <pc:spChg chg="mod">
          <ac:chgData name="Yu Seungju" userId="100786fa6a322773" providerId="LiveId" clId="{48C0A535-2C70-4851-B251-4A7BCD89C505}" dt="2021-05-30T04:35:01.100" v="4022" actId="20577"/>
          <ac:spMkLst>
            <pc:docMk/>
            <pc:sldMk cId="2706283507" sldId="263"/>
            <ac:spMk id="3" creationId="{F4083AC6-A672-45F1-B4A6-98699D2DC525}"/>
          </ac:spMkLst>
        </pc:spChg>
        <pc:spChg chg="add del mod">
          <ac:chgData name="Yu Seungju" userId="100786fa6a322773" providerId="LiveId" clId="{48C0A535-2C70-4851-B251-4A7BCD89C505}" dt="2021-05-26T09:47:05.145" v="3476"/>
          <ac:spMkLst>
            <pc:docMk/>
            <pc:sldMk cId="2706283507" sldId="263"/>
            <ac:spMk id="4" creationId="{E696F70C-30CA-49B8-B9B4-9070F9E96EBE}"/>
          </ac:spMkLst>
        </pc:spChg>
        <pc:spChg chg="add del mod">
          <ac:chgData name="Yu Seungju" userId="100786fa6a322773" providerId="LiveId" clId="{48C0A535-2C70-4851-B251-4A7BCD89C505}" dt="2021-05-26T09:47:19.536" v="3481" actId="478"/>
          <ac:spMkLst>
            <pc:docMk/>
            <pc:sldMk cId="2706283507" sldId="263"/>
            <ac:spMk id="5" creationId="{9AE87D69-FC9C-4C98-A94C-4F47640EA355}"/>
          </ac:spMkLst>
        </pc:spChg>
        <pc:picChg chg="add del mod">
          <ac:chgData name="Yu Seungju" userId="100786fa6a322773" providerId="LiveId" clId="{48C0A535-2C70-4851-B251-4A7BCD89C505}" dt="2021-05-26T09:47:05.145" v="3476"/>
          <ac:picMkLst>
            <pc:docMk/>
            <pc:sldMk cId="2706283507" sldId="263"/>
            <ac:picMk id="1025" creationId="{2E6D1C40-200F-4695-8FAE-FE4C25C95CE3}"/>
          </ac:picMkLst>
        </pc:picChg>
        <pc:picChg chg="add mod">
          <ac:chgData name="Yu Seungju" userId="100786fa6a322773" providerId="LiveId" clId="{48C0A535-2C70-4851-B251-4A7BCD89C505}" dt="2021-05-26T09:47:33.986" v="3486" actId="14100"/>
          <ac:picMkLst>
            <pc:docMk/>
            <pc:sldMk cId="2706283507" sldId="263"/>
            <ac:picMk id="1027" creationId="{945268E0-0FF0-408A-954C-5312613C5BAC}"/>
          </ac:picMkLst>
        </pc:picChg>
      </pc:sldChg>
      <pc:sldChg chg="new del">
        <pc:chgData name="Yu Seungju" userId="100786fa6a322773" providerId="LiveId" clId="{48C0A535-2C70-4851-B251-4A7BCD89C505}" dt="2021-05-30T04:26:31.150" v="3538" actId="2696"/>
        <pc:sldMkLst>
          <pc:docMk/>
          <pc:sldMk cId="325308024" sldId="264"/>
        </pc:sldMkLst>
      </pc:sldChg>
      <pc:sldChg chg="addSp delSp modSp new mod ord">
        <pc:chgData name="Yu Seungju" userId="100786fa6a322773" providerId="LiveId" clId="{48C0A535-2C70-4851-B251-4A7BCD89C505}" dt="2021-05-30T08:53:04.223" v="7959" actId="14100"/>
        <pc:sldMkLst>
          <pc:docMk/>
          <pc:sldMk cId="957831201" sldId="264"/>
        </pc:sldMkLst>
        <pc:spChg chg="mod">
          <ac:chgData name="Yu Seungju" userId="100786fa6a322773" providerId="LiveId" clId="{48C0A535-2C70-4851-B251-4A7BCD89C505}" dt="2021-05-30T04:26:50.757" v="3573"/>
          <ac:spMkLst>
            <pc:docMk/>
            <pc:sldMk cId="957831201" sldId="264"/>
            <ac:spMk id="2" creationId="{C42D334D-EB21-48AC-AE76-A6B87B28A09D}"/>
          </ac:spMkLst>
        </pc:spChg>
        <pc:spChg chg="del">
          <ac:chgData name="Yu Seungju" userId="100786fa6a322773" providerId="LiveId" clId="{48C0A535-2C70-4851-B251-4A7BCD89C505}" dt="2021-05-30T04:27:06.142" v="3574" actId="931"/>
          <ac:spMkLst>
            <pc:docMk/>
            <pc:sldMk cId="957831201" sldId="264"/>
            <ac:spMk id="3" creationId="{7C1CFABE-1548-4323-B786-3744B9B66077}"/>
          </ac:spMkLst>
        </pc:spChg>
        <pc:spChg chg="add mod">
          <ac:chgData name="Yu Seungju" userId="100786fa6a322773" providerId="LiveId" clId="{48C0A535-2C70-4851-B251-4A7BCD89C505}" dt="2021-05-30T04:28:16.516" v="3598" actId="1076"/>
          <ac:spMkLst>
            <pc:docMk/>
            <pc:sldMk cId="957831201" sldId="264"/>
            <ac:spMk id="12" creationId="{079E5D30-E69F-43FD-BD34-AC38F2DD7B81}"/>
          </ac:spMkLst>
        </pc:spChg>
        <pc:spChg chg="add mod">
          <ac:chgData name="Yu Seungju" userId="100786fa6a322773" providerId="LiveId" clId="{48C0A535-2C70-4851-B251-4A7BCD89C505}" dt="2021-05-30T04:28:32.134" v="3617" actId="1076"/>
          <ac:spMkLst>
            <pc:docMk/>
            <pc:sldMk cId="957831201" sldId="264"/>
            <ac:spMk id="13" creationId="{6740219F-2C8F-4EE0-A54E-26A5CA28AF97}"/>
          </ac:spMkLst>
        </pc:spChg>
        <pc:picChg chg="add mod">
          <ac:chgData name="Yu Seungju" userId="100786fa6a322773" providerId="LiveId" clId="{48C0A535-2C70-4851-B251-4A7BCD89C505}" dt="2021-05-30T08:53:04.223" v="7959" actId="14100"/>
          <ac:picMkLst>
            <pc:docMk/>
            <pc:sldMk cId="957831201" sldId="264"/>
            <ac:picMk id="5" creationId="{616F24FB-5102-4EA0-9C97-ED6D5762F3D6}"/>
          </ac:picMkLst>
        </pc:picChg>
        <pc:picChg chg="add mod">
          <ac:chgData name="Yu Seungju" userId="100786fa6a322773" providerId="LiveId" clId="{48C0A535-2C70-4851-B251-4A7BCD89C505}" dt="2021-05-30T08:52:56.725" v="7956" actId="14100"/>
          <ac:picMkLst>
            <pc:docMk/>
            <pc:sldMk cId="957831201" sldId="264"/>
            <ac:picMk id="7" creationId="{54CF2786-FB88-4517-8A10-CF78514A7A6E}"/>
          </ac:picMkLst>
        </pc:picChg>
        <pc:cxnChg chg="add mod">
          <ac:chgData name="Yu Seungju" userId="100786fa6a322773" providerId="LiveId" clId="{48C0A535-2C70-4851-B251-4A7BCD89C505}" dt="2021-05-30T04:27:51.312" v="3583" actId="1076"/>
          <ac:cxnSpMkLst>
            <pc:docMk/>
            <pc:sldMk cId="957831201" sldId="264"/>
            <ac:cxnSpMk id="9" creationId="{4CAE5D02-4505-44F8-B937-011E7DC7C4F8}"/>
          </ac:cxnSpMkLst>
        </pc:cxnChg>
        <pc:cxnChg chg="add mod">
          <ac:chgData name="Yu Seungju" userId="100786fa6a322773" providerId="LiveId" clId="{48C0A535-2C70-4851-B251-4A7BCD89C505}" dt="2021-05-30T04:27:57.297" v="3586" actId="1076"/>
          <ac:cxnSpMkLst>
            <pc:docMk/>
            <pc:sldMk cId="957831201" sldId="264"/>
            <ac:cxnSpMk id="10" creationId="{D94A4B17-0BD7-4674-B491-B72A50401A9F}"/>
          </ac:cxnSpMkLst>
        </pc:cxnChg>
      </pc:sldChg>
      <pc:sldChg chg="addSp delSp modSp new mod">
        <pc:chgData name="Yu Seungju" userId="100786fa6a322773" providerId="LiveId" clId="{48C0A535-2C70-4851-B251-4A7BCD89C505}" dt="2021-05-30T04:55:40.050" v="4686" actId="14100"/>
        <pc:sldMkLst>
          <pc:docMk/>
          <pc:sldMk cId="2152464837" sldId="265"/>
        </pc:sldMkLst>
        <pc:spChg chg="mod">
          <ac:chgData name="Yu Seungju" userId="100786fa6a322773" providerId="LiveId" clId="{48C0A535-2C70-4851-B251-4A7BCD89C505}" dt="2021-05-30T04:36:37.933" v="4081" actId="20577"/>
          <ac:spMkLst>
            <pc:docMk/>
            <pc:sldMk cId="2152464837" sldId="265"/>
            <ac:spMk id="2" creationId="{367D1C67-4C9B-45A2-AD76-1DA7B5984C35}"/>
          </ac:spMkLst>
        </pc:spChg>
        <pc:spChg chg="mod">
          <ac:chgData name="Yu Seungju" userId="100786fa6a322773" providerId="LiveId" clId="{48C0A535-2C70-4851-B251-4A7BCD89C505}" dt="2021-05-30T04:55:40.050" v="4686" actId="14100"/>
          <ac:spMkLst>
            <pc:docMk/>
            <pc:sldMk cId="2152464837" sldId="265"/>
            <ac:spMk id="3" creationId="{4A5A0F44-3A3B-40D0-93E8-42D9B72062E6}"/>
          </ac:spMkLst>
        </pc:spChg>
        <pc:picChg chg="add del mod">
          <ac:chgData name="Yu Seungju" userId="100786fa6a322773" providerId="LiveId" clId="{48C0A535-2C70-4851-B251-4A7BCD89C505}" dt="2021-05-30T04:49:27.950" v="4684" actId="478"/>
          <ac:picMkLst>
            <pc:docMk/>
            <pc:sldMk cId="2152464837" sldId="265"/>
            <ac:picMk id="5" creationId="{6F99694F-FE85-4916-858C-85D9D2D3CCA2}"/>
          </ac:picMkLst>
        </pc:picChg>
        <pc:picChg chg="add del mod">
          <ac:chgData name="Yu Seungju" userId="100786fa6a322773" providerId="LiveId" clId="{48C0A535-2C70-4851-B251-4A7BCD89C505}" dt="2021-05-30T04:49:28.415" v="4685" actId="478"/>
          <ac:picMkLst>
            <pc:docMk/>
            <pc:sldMk cId="2152464837" sldId="265"/>
            <ac:picMk id="7" creationId="{A9A874BF-7094-40EC-A5B3-F5037BAD2167}"/>
          </ac:picMkLst>
        </pc:picChg>
      </pc:sldChg>
      <pc:sldChg chg="addSp delSp modSp new mod">
        <pc:chgData name="Yu Seungju" userId="100786fa6a322773" providerId="LiveId" clId="{48C0A535-2C70-4851-B251-4A7BCD89C505}" dt="2021-05-30T07:20:27.281" v="7945"/>
        <pc:sldMkLst>
          <pc:docMk/>
          <pc:sldMk cId="2276379810" sldId="266"/>
        </pc:sldMkLst>
        <pc:spChg chg="mod">
          <ac:chgData name="Yu Seungju" userId="100786fa6a322773" providerId="LiveId" clId="{48C0A535-2C70-4851-B251-4A7BCD89C505}" dt="2021-05-30T07:10:21.192" v="7042"/>
          <ac:spMkLst>
            <pc:docMk/>
            <pc:sldMk cId="2276379810" sldId="266"/>
            <ac:spMk id="2" creationId="{72200FA4-C56C-4BC4-BBF0-2507593EC673}"/>
          </ac:spMkLst>
        </pc:spChg>
        <pc:spChg chg="del mod">
          <ac:chgData name="Yu Seungju" userId="100786fa6a322773" providerId="LiveId" clId="{48C0A535-2C70-4851-B251-4A7BCD89C505}" dt="2021-05-30T05:29:46.554" v="5756" actId="478"/>
          <ac:spMkLst>
            <pc:docMk/>
            <pc:sldMk cId="2276379810" sldId="266"/>
            <ac:spMk id="3" creationId="{61943837-E13D-40F2-A42A-B5C767A3FB98}"/>
          </ac:spMkLst>
        </pc:spChg>
        <pc:spChg chg="add mod">
          <ac:chgData name="Yu Seungju" userId="100786fa6a322773" providerId="LiveId" clId="{48C0A535-2C70-4851-B251-4A7BCD89C505}" dt="2021-05-30T05:30:40.557" v="5772"/>
          <ac:spMkLst>
            <pc:docMk/>
            <pc:sldMk cId="2276379810" sldId="266"/>
            <ac:spMk id="4" creationId="{C1615783-1760-45A9-9823-0BF216DC6E49}"/>
          </ac:spMkLst>
        </pc:spChg>
        <pc:spChg chg="add mod">
          <ac:chgData name="Yu Seungju" userId="100786fa6a322773" providerId="LiveId" clId="{48C0A535-2C70-4851-B251-4A7BCD89C505}" dt="2021-05-30T07:20:27.281" v="7945"/>
          <ac:spMkLst>
            <pc:docMk/>
            <pc:sldMk cId="2276379810" sldId="266"/>
            <ac:spMk id="12" creationId="{51BDCD13-7A7E-490A-AF92-AAF631FA9635}"/>
          </ac:spMkLst>
        </pc:spChg>
        <pc:spChg chg="add mod">
          <ac:chgData name="Yu Seungju" userId="100786fa6a322773" providerId="LiveId" clId="{48C0A535-2C70-4851-B251-4A7BCD89C505}" dt="2021-05-30T07:19:51.602" v="7811"/>
          <ac:spMkLst>
            <pc:docMk/>
            <pc:sldMk cId="2276379810" sldId="266"/>
            <ac:spMk id="13" creationId="{ECE4EC91-DBCB-4125-ADD6-6E99609F2AEF}"/>
          </ac:spMkLst>
        </pc:spChg>
        <pc:picChg chg="add mod">
          <ac:chgData name="Yu Seungju" userId="100786fa6a322773" providerId="LiveId" clId="{48C0A535-2C70-4851-B251-4A7BCD89C505}" dt="2021-05-30T07:18:01.841" v="7598" actId="14100"/>
          <ac:picMkLst>
            <pc:docMk/>
            <pc:sldMk cId="2276379810" sldId="266"/>
            <ac:picMk id="6" creationId="{7EC7984B-AA5E-40E9-8684-AC87CB9C13EC}"/>
          </ac:picMkLst>
        </pc:picChg>
        <pc:picChg chg="add del mod">
          <ac:chgData name="Yu Seungju" userId="100786fa6a322773" providerId="LiveId" clId="{48C0A535-2C70-4851-B251-4A7BCD89C505}" dt="2021-05-30T07:08:09.361" v="7012" actId="478"/>
          <ac:picMkLst>
            <pc:docMk/>
            <pc:sldMk cId="2276379810" sldId="266"/>
            <ac:picMk id="7" creationId="{83C346D2-ED20-4EC7-B4E1-7D76BA2021CB}"/>
          </ac:picMkLst>
        </pc:picChg>
        <pc:picChg chg="add del mod">
          <ac:chgData name="Yu Seungju" userId="100786fa6a322773" providerId="LiveId" clId="{48C0A535-2C70-4851-B251-4A7BCD89C505}" dt="2021-05-30T07:08:09.783" v="7013" actId="478"/>
          <ac:picMkLst>
            <pc:docMk/>
            <pc:sldMk cId="2276379810" sldId="266"/>
            <ac:picMk id="9" creationId="{ABEE4E6E-46B3-440C-B3F8-34871B4F74FB}"/>
          </ac:picMkLst>
        </pc:picChg>
        <pc:picChg chg="add mod">
          <ac:chgData name="Yu Seungju" userId="100786fa6a322773" providerId="LiveId" clId="{48C0A535-2C70-4851-B251-4A7BCD89C505}" dt="2021-05-30T07:18:06.500" v="7601" actId="1076"/>
          <ac:picMkLst>
            <pc:docMk/>
            <pc:sldMk cId="2276379810" sldId="266"/>
            <ac:picMk id="10" creationId="{3247AE3E-23BB-455F-8296-4DAE36E7CF9B}"/>
          </ac:picMkLst>
        </pc:picChg>
        <pc:picChg chg="add del mod">
          <ac:chgData name="Yu Seungju" userId="100786fa6a322773" providerId="LiveId" clId="{48C0A535-2C70-4851-B251-4A7BCD89C505}" dt="2021-05-30T07:08:10.099" v="7014" actId="478"/>
          <ac:picMkLst>
            <pc:docMk/>
            <pc:sldMk cId="2276379810" sldId="266"/>
            <ac:picMk id="11" creationId="{6859F328-CAA8-4FC8-920D-6F13D61D9BE3}"/>
          </ac:picMkLst>
        </pc:picChg>
      </pc:sldChg>
      <pc:sldChg chg="addSp delSp modSp new mod">
        <pc:chgData name="Yu Seungju" userId="100786fa6a322773" providerId="LiveId" clId="{48C0A535-2C70-4851-B251-4A7BCD89C505}" dt="2021-05-30T07:16:00.364" v="7593"/>
        <pc:sldMkLst>
          <pc:docMk/>
          <pc:sldMk cId="1606558182" sldId="267"/>
        </pc:sldMkLst>
        <pc:spChg chg="mod">
          <ac:chgData name="Yu Seungju" userId="100786fa6a322773" providerId="LiveId" clId="{48C0A535-2C70-4851-B251-4A7BCD89C505}" dt="2021-05-30T07:10:26.327" v="7070"/>
          <ac:spMkLst>
            <pc:docMk/>
            <pc:sldMk cId="1606558182" sldId="267"/>
            <ac:spMk id="2" creationId="{7F485ED6-453B-446A-B43B-3F0FF572D4B0}"/>
          </ac:spMkLst>
        </pc:spChg>
        <pc:spChg chg="del">
          <ac:chgData name="Yu Seungju" userId="100786fa6a322773" providerId="LiveId" clId="{48C0A535-2C70-4851-B251-4A7BCD89C505}" dt="2021-05-30T05:32:51.425" v="5773" actId="478"/>
          <ac:spMkLst>
            <pc:docMk/>
            <pc:sldMk cId="1606558182" sldId="267"/>
            <ac:spMk id="3" creationId="{8932BED6-4AFB-4168-938D-26053268CBF8}"/>
          </ac:spMkLst>
        </pc:spChg>
        <pc:spChg chg="add mod">
          <ac:chgData name="Yu Seungju" userId="100786fa6a322773" providerId="LiveId" clId="{48C0A535-2C70-4851-B251-4A7BCD89C505}" dt="2021-05-30T07:15:18.303" v="7425" actId="1076"/>
          <ac:spMkLst>
            <pc:docMk/>
            <pc:sldMk cId="1606558182" sldId="267"/>
            <ac:spMk id="11" creationId="{900A5AF7-C778-42E3-9CC3-F3E97FAC84C3}"/>
          </ac:spMkLst>
        </pc:spChg>
        <pc:spChg chg="add mod">
          <ac:chgData name="Yu Seungju" userId="100786fa6a322773" providerId="LiveId" clId="{48C0A535-2C70-4851-B251-4A7BCD89C505}" dt="2021-05-30T07:16:00.364" v="7593"/>
          <ac:spMkLst>
            <pc:docMk/>
            <pc:sldMk cId="1606558182" sldId="267"/>
            <ac:spMk id="12" creationId="{386ACAA8-F210-489F-B57A-51E1617F3A63}"/>
          </ac:spMkLst>
        </pc:spChg>
        <pc:picChg chg="add mod">
          <ac:chgData name="Yu Seungju" userId="100786fa6a322773" providerId="LiveId" clId="{48C0A535-2C70-4851-B251-4A7BCD89C505}" dt="2021-05-30T07:13:27.344" v="7074" actId="1076"/>
          <ac:picMkLst>
            <pc:docMk/>
            <pc:sldMk cId="1606558182" sldId="267"/>
            <ac:picMk id="4" creationId="{E324DEFA-DDE3-4657-B6EB-43DE4936C519}"/>
          </ac:picMkLst>
        </pc:picChg>
        <pc:picChg chg="add del mod">
          <ac:chgData name="Yu Seungju" userId="100786fa6a322773" providerId="LiveId" clId="{48C0A535-2C70-4851-B251-4A7BCD89C505}" dt="2021-05-30T07:08:11.202" v="7015" actId="478"/>
          <ac:picMkLst>
            <pc:docMk/>
            <pc:sldMk cId="1606558182" sldId="267"/>
            <ac:picMk id="5" creationId="{5308C7C9-4087-4E58-9AE1-19116674D65A}"/>
          </ac:picMkLst>
        </pc:picChg>
        <pc:picChg chg="add del mod">
          <ac:chgData name="Yu Seungju" userId="100786fa6a322773" providerId="LiveId" clId="{48C0A535-2C70-4851-B251-4A7BCD89C505}" dt="2021-05-30T07:08:11.518" v="7016" actId="478"/>
          <ac:picMkLst>
            <pc:docMk/>
            <pc:sldMk cId="1606558182" sldId="267"/>
            <ac:picMk id="7" creationId="{F7245665-6D46-4FC1-A858-D75D2F2808B9}"/>
          </ac:picMkLst>
        </pc:picChg>
        <pc:picChg chg="add mod">
          <ac:chgData name="Yu Seungju" userId="100786fa6a322773" providerId="LiveId" clId="{48C0A535-2C70-4851-B251-4A7BCD89C505}" dt="2021-05-30T07:13:28.746" v="7075" actId="1076"/>
          <ac:picMkLst>
            <pc:docMk/>
            <pc:sldMk cId="1606558182" sldId="267"/>
            <ac:picMk id="8" creationId="{F55B31D1-0959-4E09-BC4E-DF2F9DF41E84}"/>
          </ac:picMkLst>
        </pc:picChg>
        <pc:picChg chg="add del mod">
          <ac:chgData name="Yu Seungju" userId="100786fa6a322773" providerId="LiveId" clId="{48C0A535-2C70-4851-B251-4A7BCD89C505}" dt="2021-05-30T07:08:11.787" v="7017" actId="478"/>
          <ac:picMkLst>
            <pc:docMk/>
            <pc:sldMk cId="1606558182" sldId="267"/>
            <ac:picMk id="9" creationId="{237B4861-CC31-445A-A510-1AF2BEFA8D9A}"/>
          </ac:picMkLst>
        </pc:picChg>
      </pc:sldChg>
      <pc:sldChg chg="addSp delSp modSp new mod">
        <pc:chgData name="Yu Seungju" userId="100786fa6a322773" providerId="LiveId" clId="{48C0A535-2C70-4851-B251-4A7BCD89C505}" dt="2021-05-30T05:43:21.917" v="5829" actId="1076"/>
        <pc:sldMkLst>
          <pc:docMk/>
          <pc:sldMk cId="1472334690" sldId="268"/>
        </pc:sldMkLst>
        <pc:spChg chg="mod">
          <ac:chgData name="Yu Seungju" userId="100786fa6a322773" providerId="LiveId" clId="{48C0A535-2C70-4851-B251-4A7BCD89C505}" dt="2021-05-30T04:58:15.744" v="4769"/>
          <ac:spMkLst>
            <pc:docMk/>
            <pc:sldMk cId="1472334690" sldId="268"/>
            <ac:spMk id="2" creationId="{35571B58-C31B-48F3-8A44-3063040B1C28}"/>
          </ac:spMkLst>
        </pc:spChg>
        <pc:spChg chg="add del mod">
          <ac:chgData name="Yu Seungju" userId="100786fa6a322773" providerId="LiveId" clId="{48C0A535-2C70-4851-B251-4A7BCD89C505}" dt="2021-05-30T05:42:46.448" v="5816" actId="478"/>
          <ac:spMkLst>
            <pc:docMk/>
            <pc:sldMk cId="1472334690" sldId="268"/>
            <ac:spMk id="3" creationId="{E90A4359-66C9-4880-ACE7-EF02C8832087}"/>
          </ac:spMkLst>
        </pc:spChg>
        <pc:spChg chg="add mod">
          <ac:chgData name="Yu Seungju" userId="100786fa6a322773" providerId="LiveId" clId="{48C0A535-2C70-4851-B251-4A7BCD89C505}" dt="2021-05-30T05:43:04.252" v="5821" actId="1076"/>
          <ac:spMkLst>
            <pc:docMk/>
            <pc:sldMk cId="1472334690" sldId="268"/>
            <ac:spMk id="12" creationId="{A97DF1A7-049C-4FD1-8065-400D27F03ED4}"/>
          </ac:spMkLst>
        </pc:spChg>
        <pc:spChg chg="add mod">
          <ac:chgData name="Yu Seungju" userId="100786fa6a322773" providerId="LiveId" clId="{48C0A535-2C70-4851-B251-4A7BCD89C505}" dt="2021-05-30T05:43:15.414" v="5825" actId="1076"/>
          <ac:spMkLst>
            <pc:docMk/>
            <pc:sldMk cId="1472334690" sldId="268"/>
            <ac:spMk id="13" creationId="{255C7A31-BB39-4A0E-AF31-417411023D48}"/>
          </ac:spMkLst>
        </pc:spChg>
        <pc:picChg chg="add del mod">
          <ac:chgData name="Yu Seungju" userId="100786fa6a322773" providerId="LiveId" clId="{48C0A535-2C70-4851-B251-4A7BCD89C505}" dt="2021-05-30T04:59:49.541" v="4774" actId="931"/>
          <ac:picMkLst>
            <pc:docMk/>
            <pc:sldMk cId="1472334690" sldId="268"/>
            <ac:picMk id="5" creationId="{F9B051BC-ABB5-48FA-8D06-27EA81109DBE}"/>
          </ac:picMkLst>
        </pc:picChg>
        <pc:picChg chg="add del mod">
          <ac:chgData name="Yu Seungju" userId="100786fa6a322773" providerId="LiveId" clId="{48C0A535-2C70-4851-B251-4A7BCD89C505}" dt="2021-05-30T04:59:55.850" v="4776" actId="931"/>
          <ac:picMkLst>
            <pc:docMk/>
            <pc:sldMk cId="1472334690" sldId="268"/>
            <ac:picMk id="7" creationId="{BFB5E353-5468-4A24-A983-64AC1D928DEB}"/>
          </ac:picMkLst>
        </pc:picChg>
        <pc:picChg chg="add mod ord">
          <ac:chgData name="Yu Seungju" userId="100786fa6a322773" providerId="LiveId" clId="{48C0A535-2C70-4851-B251-4A7BCD89C505}" dt="2021-05-30T05:43:21.917" v="5829" actId="1076"/>
          <ac:picMkLst>
            <pc:docMk/>
            <pc:sldMk cId="1472334690" sldId="268"/>
            <ac:picMk id="9" creationId="{F9F87B25-9112-4F2B-810B-5CC842621B05}"/>
          </ac:picMkLst>
        </pc:picChg>
        <pc:picChg chg="add mod ord">
          <ac:chgData name="Yu Seungju" userId="100786fa6a322773" providerId="LiveId" clId="{48C0A535-2C70-4851-B251-4A7BCD89C505}" dt="2021-05-30T05:43:01.441" v="5820" actId="1076"/>
          <ac:picMkLst>
            <pc:docMk/>
            <pc:sldMk cId="1472334690" sldId="268"/>
            <ac:picMk id="11" creationId="{64EAFB3C-B7D9-4C6C-BDA6-3BC48D7A9148}"/>
          </ac:picMkLst>
        </pc:picChg>
      </pc:sldChg>
      <pc:sldChg chg="modSp new mod">
        <pc:chgData name="Yu Seungju" userId="100786fa6a322773" providerId="LiveId" clId="{48C0A535-2C70-4851-B251-4A7BCD89C505}" dt="2021-05-30T06:26:51.819" v="7011" actId="20577"/>
        <pc:sldMkLst>
          <pc:docMk/>
          <pc:sldMk cId="2970015345" sldId="269"/>
        </pc:sldMkLst>
        <pc:spChg chg="mod">
          <ac:chgData name="Yu Seungju" userId="100786fa6a322773" providerId="LiveId" clId="{48C0A535-2C70-4851-B251-4A7BCD89C505}" dt="2021-05-30T05:17:00.568" v="5750"/>
          <ac:spMkLst>
            <pc:docMk/>
            <pc:sldMk cId="2970015345" sldId="269"/>
            <ac:spMk id="2" creationId="{AA328C66-11D9-4A0D-B141-9FDA1ADFAEF6}"/>
          </ac:spMkLst>
        </pc:spChg>
        <pc:spChg chg="mod">
          <ac:chgData name="Yu Seungju" userId="100786fa6a322773" providerId="LiveId" clId="{48C0A535-2C70-4851-B251-4A7BCD89C505}" dt="2021-05-30T06:26:51.819" v="7011" actId="20577"/>
          <ac:spMkLst>
            <pc:docMk/>
            <pc:sldMk cId="2970015345" sldId="269"/>
            <ac:spMk id="3" creationId="{8860F6A3-9C7D-4E37-8CC7-01C57544FDA9}"/>
          </ac:spMkLst>
        </pc:spChg>
      </pc:sldChg>
      <pc:sldChg chg="addSp delSp modSp new mod">
        <pc:chgData name="Yu Seungju" userId="100786fa6a322773" providerId="LiveId" clId="{48C0A535-2C70-4851-B251-4A7BCD89C505}" dt="2021-05-30T05:52:33.456" v="6082" actId="1076"/>
        <pc:sldMkLst>
          <pc:docMk/>
          <pc:sldMk cId="3398149542" sldId="270"/>
        </pc:sldMkLst>
        <pc:spChg chg="mod">
          <ac:chgData name="Yu Seungju" userId="100786fa6a322773" providerId="LiveId" clId="{48C0A535-2C70-4851-B251-4A7BCD89C505}" dt="2021-05-30T05:43:33.172" v="5838"/>
          <ac:spMkLst>
            <pc:docMk/>
            <pc:sldMk cId="3398149542" sldId="270"/>
            <ac:spMk id="2" creationId="{7128255A-48DB-4759-A75C-C6AC8A816C04}"/>
          </ac:spMkLst>
        </pc:spChg>
        <pc:spChg chg="del">
          <ac:chgData name="Yu Seungju" userId="100786fa6a322773" providerId="LiveId" clId="{48C0A535-2C70-4851-B251-4A7BCD89C505}" dt="2021-05-30T05:45:46" v="5839" actId="478"/>
          <ac:spMkLst>
            <pc:docMk/>
            <pc:sldMk cId="3398149542" sldId="270"/>
            <ac:spMk id="3" creationId="{B81202DB-E4CD-4A73-AE64-E93154ED52ED}"/>
          </ac:spMkLst>
        </pc:spChg>
        <pc:spChg chg="add mod">
          <ac:chgData name="Yu Seungju" userId="100786fa6a322773" providerId="LiveId" clId="{48C0A535-2C70-4851-B251-4A7BCD89C505}" dt="2021-05-30T05:52:33.456" v="6082" actId="1076"/>
          <ac:spMkLst>
            <pc:docMk/>
            <pc:sldMk cId="3398149542" sldId="270"/>
            <ac:spMk id="9" creationId="{0F358252-F6EE-4F6B-A32A-1189310B6ABE}"/>
          </ac:spMkLst>
        </pc:spChg>
        <pc:spChg chg="add mod">
          <ac:chgData name="Yu Seungju" userId="100786fa6a322773" providerId="LiveId" clId="{48C0A535-2C70-4851-B251-4A7BCD89C505}" dt="2021-05-30T05:52:27.414" v="6081" actId="1076"/>
          <ac:spMkLst>
            <pc:docMk/>
            <pc:sldMk cId="3398149542" sldId="270"/>
            <ac:spMk id="10" creationId="{7A7284D0-1067-41C6-A854-33BBA76A12BD}"/>
          </ac:spMkLst>
        </pc:spChg>
        <pc:picChg chg="add mod ord">
          <ac:chgData name="Yu Seungju" userId="100786fa6a322773" providerId="LiveId" clId="{48C0A535-2C70-4851-B251-4A7BCD89C505}" dt="2021-05-30T05:47:54.269" v="5857" actId="167"/>
          <ac:picMkLst>
            <pc:docMk/>
            <pc:sldMk cId="3398149542" sldId="270"/>
            <ac:picMk id="6" creationId="{207104F1-1802-47CE-9D53-ACCCAEE3DFD7}"/>
          </ac:picMkLst>
        </pc:picChg>
        <pc:picChg chg="add mod ord">
          <ac:chgData name="Yu Seungju" userId="100786fa6a322773" providerId="LiveId" clId="{48C0A535-2C70-4851-B251-4A7BCD89C505}" dt="2021-05-30T05:48:30.427" v="5925" actId="1076"/>
          <ac:picMkLst>
            <pc:docMk/>
            <pc:sldMk cId="3398149542" sldId="270"/>
            <ac:picMk id="8" creationId="{57C21E38-D3A2-4F06-8F3F-18326F09513E}"/>
          </ac:picMkLst>
        </pc:picChg>
      </pc:sldChg>
      <pc:sldChg chg="addSp delSp modSp new mod">
        <pc:chgData name="Yu Seungju" userId="100786fa6a322773" providerId="LiveId" clId="{48C0A535-2C70-4851-B251-4A7BCD89C505}" dt="2021-05-30T05:51:55.651" v="6027" actId="20577"/>
        <pc:sldMkLst>
          <pc:docMk/>
          <pc:sldMk cId="259841488" sldId="271"/>
        </pc:sldMkLst>
        <pc:spChg chg="mod">
          <ac:chgData name="Yu Seungju" userId="100786fa6a322773" providerId="LiveId" clId="{48C0A535-2C70-4851-B251-4A7BCD89C505}" dt="2021-05-30T05:50:14.559" v="5936"/>
          <ac:spMkLst>
            <pc:docMk/>
            <pc:sldMk cId="259841488" sldId="271"/>
            <ac:spMk id="2" creationId="{BE85FEE7-7952-4435-821C-2F71A48C737C}"/>
          </ac:spMkLst>
        </pc:spChg>
        <pc:spChg chg="del">
          <ac:chgData name="Yu Seungju" userId="100786fa6a322773" providerId="LiveId" clId="{48C0A535-2C70-4851-B251-4A7BCD89C505}" dt="2021-05-30T05:50:20.858" v="5937" actId="478"/>
          <ac:spMkLst>
            <pc:docMk/>
            <pc:sldMk cId="259841488" sldId="271"/>
            <ac:spMk id="3" creationId="{685DC341-B2C6-48F3-A94E-F91D05C5B1D8}"/>
          </ac:spMkLst>
        </pc:spChg>
        <pc:spChg chg="add mod">
          <ac:chgData name="Yu Seungju" userId="100786fa6a322773" providerId="LiveId" clId="{48C0A535-2C70-4851-B251-4A7BCD89C505}" dt="2021-05-30T05:51:47.311" v="6016" actId="1076"/>
          <ac:spMkLst>
            <pc:docMk/>
            <pc:sldMk cId="259841488" sldId="271"/>
            <ac:spMk id="9" creationId="{978A6774-1146-48EB-8585-E258E414EA96}"/>
          </ac:spMkLst>
        </pc:spChg>
        <pc:spChg chg="add mod">
          <ac:chgData name="Yu Seungju" userId="100786fa6a322773" providerId="LiveId" clId="{48C0A535-2C70-4851-B251-4A7BCD89C505}" dt="2021-05-30T05:51:55.651" v="6027" actId="20577"/>
          <ac:spMkLst>
            <pc:docMk/>
            <pc:sldMk cId="259841488" sldId="271"/>
            <ac:spMk id="10" creationId="{402825D7-A061-4685-BB46-234F2D5C6CDA}"/>
          </ac:spMkLst>
        </pc:spChg>
        <pc:picChg chg="add mod">
          <ac:chgData name="Yu Seungju" userId="100786fa6a322773" providerId="LiveId" clId="{48C0A535-2C70-4851-B251-4A7BCD89C505}" dt="2021-05-30T05:51:02.926" v="5947" actId="1076"/>
          <ac:picMkLst>
            <pc:docMk/>
            <pc:sldMk cId="259841488" sldId="271"/>
            <ac:picMk id="6" creationId="{78922FB0-070C-48FF-A324-2430A56FEB10}"/>
          </ac:picMkLst>
        </pc:picChg>
        <pc:picChg chg="add mod">
          <ac:chgData name="Yu Seungju" userId="100786fa6a322773" providerId="LiveId" clId="{48C0A535-2C70-4851-B251-4A7BCD89C505}" dt="2021-05-30T05:51:04.623" v="5948" actId="1076"/>
          <ac:picMkLst>
            <pc:docMk/>
            <pc:sldMk cId="259841488" sldId="271"/>
            <ac:picMk id="8" creationId="{985A9E07-251D-4364-8888-51DBD9F49BBA}"/>
          </ac:picMkLst>
        </pc:picChg>
      </pc:sldChg>
      <pc:sldChg chg="addSp delSp modSp new mod ord">
        <pc:chgData name="Yu Seungju" userId="100786fa6a322773" providerId="LiveId" clId="{48C0A535-2C70-4851-B251-4A7BCD89C505}" dt="2021-05-30T06:05:31.682" v="6401"/>
        <pc:sldMkLst>
          <pc:docMk/>
          <pc:sldMk cId="427685644" sldId="272"/>
        </pc:sldMkLst>
        <pc:spChg chg="mod">
          <ac:chgData name="Yu Seungju" userId="100786fa6a322773" providerId="LiveId" clId="{48C0A535-2C70-4851-B251-4A7BCD89C505}" dt="2021-05-30T05:52:53.248" v="6091"/>
          <ac:spMkLst>
            <pc:docMk/>
            <pc:sldMk cId="427685644" sldId="272"/>
            <ac:spMk id="2" creationId="{F165D23C-A558-457C-8BFD-18D7EC4F0404}"/>
          </ac:spMkLst>
        </pc:spChg>
        <pc:spChg chg="del">
          <ac:chgData name="Yu Seungju" userId="100786fa6a322773" providerId="LiveId" clId="{48C0A535-2C70-4851-B251-4A7BCD89C505}" dt="2021-05-30T05:57:43.209" v="6092" actId="478"/>
          <ac:spMkLst>
            <pc:docMk/>
            <pc:sldMk cId="427685644" sldId="272"/>
            <ac:spMk id="3" creationId="{DEE5DF85-AE75-47D1-B9DE-062172517ED5}"/>
          </ac:spMkLst>
        </pc:spChg>
        <pc:spChg chg="add mod">
          <ac:chgData name="Yu Seungju" userId="100786fa6a322773" providerId="LiveId" clId="{48C0A535-2C70-4851-B251-4A7BCD89C505}" dt="2021-05-30T06:02:28.985" v="6182" actId="1076"/>
          <ac:spMkLst>
            <pc:docMk/>
            <pc:sldMk cId="427685644" sldId="272"/>
            <ac:spMk id="9" creationId="{C54BE784-932C-466A-AE0F-35F5818F9445}"/>
          </ac:spMkLst>
        </pc:spChg>
        <pc:spChg chg="add mod">
          <ac:chgData name="Yu Seungju" userId="100786fa6a322773" providerId="LiveId" clId="{48C0A535-2C70-4851-B251-4A7BCD89C505}" dt="2021-05-30T06:02:40.153" v="6193" actId="20577"/>
          <ac:spMkLst>
            <pc:docMk/>
            <pc:sldMk cId="427685644" sldId="272"/>
            <ac:spMk id="10" creationId="{1E7661FA-5A8E-4C32-BA88-36508B88439A}"/>
          </ac:spMkLst>
        </pc:spChg>
        <pc:picChg chg="add mod ord">
          <ac:chgData name="Yu Seungju" userId="100786fa6a322773" providerId="LiveId" clId="{48C0A535-2C70-4851-B251-4A7BCD89C505}" dt="2021-05-30T06:02:28.985" v="6182" actId="1076"/>
          <ac:picMkLst>
            <pc:docMk/>
            <pc:sldMk cId="427685644" sldId="272"/>
            <ac:picMk id="6" creationId="{FF13A255-A19C-44A6-A1B7-287673E191DE}"/>
          </ac:picMkLst>
        </pc:picChg>
        <pc:picChg chg="add mod ord">
          <ac:chgData name="Yu Seungju" userId="100786fa6a322773" providerId="LiveId" clId="{48C0A535-2C70-4851-B251-4A7BCD89C505}" dt="2021-05-30T05:58:25.973" v="6108" actId="167"/>
          <ac:picMkLst>
            <pc:docMk/>
            <pc:sldMk cId="427685644" sldId="272"/>
            <ac:picMk id="8" creationId="{2E2A74C8-89FD-4385-B3C3-CF176271355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02A15-C951-4993-A54B-DD1DBA05AD7B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453CE-3505-4120-A41C-BEE97A2D7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2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E049-C612-450E-98B9-5CF8E3EC77DC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07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FC06-1001-4F5E-BAFF-4ABC7D5E7603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6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0908D-1C17-4C85-853D-FC0E733A2EEF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5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B5DFE-060A-4144-9684-B9898187B113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4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DDD8-E7A8-4BF4-A878-11B0ECC35CE6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17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641C-6789-4DDB-83E9-2F501032830F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1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B3794-5621-49CE-AAC4-4413AC324F71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72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23D6-54DB-432E-9454-714C349026EC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5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8160-4EB4-44DE-8E04-118B8EAB7F6F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7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B06BE3-9D9E-4788-A7D4-8F3DEE488D74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B858F-EBF0-4BA7-A458-14580A1F7E81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90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A86A4-BA25-40BE-8AE5-820E23B18F12}" type="datetime1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E9EA0D-9BEF-44A0-AD27-CB69B77DB6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48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kucukoglu/OS-Projects" TargetMode="External"/><Relationship Id="rId2" Type="http://schemas.openxmlformats.org/officeDocument/2006/relationships/hyperlink" Target="https://gmlwjd9405.github.io/2018/09/14/process-vs-threa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urqanshahid85-python/Python-Multi_Threading-Vs-Multi_Processing" TargetMode="External"/><Relationship Id="rId4" Type="http://schemas.openxmlformats.org/officeDocument/2006/relationships/hyperlink" Target="https://github.com/huzaifahpunjani/Multi-Process-vs-Multi-Thread-using-merge-sor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64895-5DAF-4841-95BE-AC5615FDC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153103"/>
            <a:ext cx="10058400" cy="1172008"/>
          </a:xfrm>
        </p:spPr>
        <p:txBody>
          <a:bodyPr>
            <a:normAutofit/>
          </a:bodyPr>
          <a:lstStyle/>
          <a:p>
            <a:pPr algn="ctr"/>
            <a:r>
              <a:rPr lang="en-US" altLang="ko-KR" sz="6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</a:t>
            </a:r>
            <a:r>
              <a:rPr lang="ko-KR" altLang="en-US" sz="6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6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r>
              <a:rPr lang="ko-KR" altLang="en-US" sz="6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비교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6E9045-08B3-422D-B0F4-372499922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9306" y="4903237"/>
            <a:ext cx="3053637" cy="1292610"/>
          </a:xfrm>
        </p:spPr>
        <p:txBody>
          <a:bodyPr>
            <a:normAutofit/>
          </a:bodyPr>
          <a:lstStyle/>
          <a:p>
            <a:r>
              <a:rPr lang="en-US" altLang="ko-KR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2017154023 </a:t>
            </a:r>
            <a:r>
              <a:rPr lang="ko-KR" altLang="en-US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유승주</a:t>
            </a:r>
            <a:endParaRPr lang="en-US" altLang="ko-KR" sz="1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2017156034 </a:t>
            </a:r>
            <a:r>
              <a:rPr lang="ko-KR" altLang="en-US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전상민</a:t>
            </a:r>
            <a:endParaRPr lang="en-US" altLang="ko-KR" sz="1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2017156039 </a:t>
            </a:r>
            <a:r>
              <a:rPr lang="ko-KR" altLang="en-US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조상준</a:t>
            </a:r>
            <a:endParaRPr lang="en-US" altLang="ko-KR" sz="1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075AF-135D-4614-81DB-F9240BFA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180B04E-5F30-4547-B44D-D69112973BA4}"/>
              </a:ext>
            </a:extLst>
          </p:cNvPr>
          <p:cNvSpPr txBox="1">
            <a:spLocks/>
          </p:cNvSpPr>
          <p:nvPr/>
        </p:nvSpPr>
        <p:spPr>
          <a:xfrm>
            <a:off x="6126480" y="4903237"/>
            <a:ext cx="2910912" cy="1514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2018314032 </a:t>
            </a:r>
            <a:r>
              <a:rPr lang="ko-KR" altLang="en-US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조하은</a:t>
            </a:r>
            <a:endParaRPr lang="en-US" altLang="ko-KR" sz="1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2019150015 </a:t>
            </a:r>
            <a:r>
              <a:rPr lang="ko-KR" altLang="en-US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노현경</a:t>
            </a:r>
            <a:endParaRPr lang="en-US" altLang="ko-KR" sz="1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2019150050 </a:t>
            </a:r>
            <a:r>
              <a:rPr lang="ko-KR" altLang="en-US" sz="18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신나은</a:t>
            </a:r>
            <a:endParaRPr lang="en-US" altLang="ko-KR" sz="18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3E9EABA-B1F7-4783-8E5C-7144056DA0B8}"/>
              </a:ext>
            </a:extLst>
          </p:cNvPr>
          <p:cNvSpPr txBox="1">
            <a:spLocks/>
          </p:cNvSpPr>
          <p:nvPr/>
        </p:nvSpPr>
        <p:spPr>
          <a:xfrm>
            <a:off x="3484180" y="4509947"/>
            <a:ext cx="5155324" cy="53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운영체제 </a:t>
            </a:r>
            <a:r>
              <a:rPr lang="en-US" altLang="ko-KR" sz="18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PBL 7</a:t>
            </a:r>
            <a:r>
              <a:rPr lang="ko-KR" altLang="en-US" sz="18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2542845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D334D-EB21-48AC-AE76-A6B87B28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소스코드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프로세스</a:t>
            </a:r>
            <a:r>
              <a:rPr lang="en-US" altLang="ko-KR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흐름도</a:t>
            </a:r>
            <a:endParaRPr lang="ko-KR" altLang="en-US" sz="45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CF2786-FB88-4517-8A10-CF78514A7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99" y="1934512"/>
            <a:ext cx="2952861" cy="429225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A3867C-7A73-47CF-A6ED-5DFB809A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D048E92-C996-40F7-96F2-38A8A0D90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690" y="2061059"/>
            <a:ext cx="6129064" cy="38520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시작 시간 에러 체크 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정렬할 리스트 초기화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세마포어 생성 및 공유 메모리 할당</a:t>
            </a:r>
            <a:endParaRPr lang="en-US" altLang="ko-KR" sz="18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생성 및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fork()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 체크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프로세스마다 리스트 랜덤 삽입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정렬 실행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자식 프로세스가 종료될 때까지 대기 후 프로세스 종료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종료 시간 에러 체크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세마포어 종료 및 세그먼트 분리</a:t>
            </a:r>
            <a:endParaRPr lang="en-US" altLang="ko-KR" sz="18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실행 시간 출력</a:t>
            </a:r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83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00FA4-C56C-4BC4-BBF0-2507593E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소스코드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프로세스</a:t>
            </a:r>
            <a:r>
              <a:rPr lang="en-US" altLang="ko-KR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핵심 코드</a:t>
            </a:r>
            <a:endParaRPr lang="ko-KR" altLang="en-US" sz="45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15783-1760-45A9-9823-0BF216DC6E49}"/>
              </a:ext>
            </a:extLst>
          </p:cNvPr>
          <p:cNvSpPr txBox="1"/>
          <p:nvPr/>
        </p:nvSpPr>
        <p:spPr>
          <a:xfrm>
            <a:off x="1522034" y="2106070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7B05A-51B7-4F8F-A5EC-27E98B1C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588BB-F447-4016-86AC-DDC7430EDD96}"/>
              </a:ext>
            </a:extLst>
          </p:cNvPr>
          <p:cNvSpPr txBox="1"/>
          <p:nvPr/>
        </p:nvSpPr>
        <p:spPr>
          <a:xfrm>
            <a:off x="6126480" y="3961573"/>
            <a:ext cx="4916440" cy="231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세마포어 생성 및 메모리 할당 </a:t>
            </a:r>
            <a:r>
              <a:rPr lang="en-US" altLang="ko-KR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</a:t>
            </a:r>
            <a:r>
              <a:rPr lang="ko-KR" altLang="en-US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리스트 초기화</a:t>
            </a:r>
            <a:endParaRPr lang="en-US" altLang="ko-KR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"pSem“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이란 이름의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semaphore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생성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(O_EXCL)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하고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"pSem“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직접적으로 연결된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semaphore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제거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 메모리 할당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리스트 변수 지정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리스트  초기화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B45CFA-6F85-405E-BD78-CF285517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68" y="1877734"/>
            <a:ext cx="5304064" cy="21041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370E57-DB10-4250-B46D-5AFB423D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82" y="1793005"/>
            <a:ext cx="3800194" cy="24302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3BE3C3-02E9-4656-B5B3-A41F6F8C46E2}"/>
              </a:ext>
            </a:extLst>
          </p:cNvPr>
          <p:cNvSpPr txBox="1"/>
          <p:nvPr/>
        </p:nvSpPr>
        <p:spPr>
          <a:xfrm>
            <a:off x="1097280" y="3961573"/>
            <a:ext cx="4916440" cy="157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 생성 및 정렬 함수 실행</a:t>
            </a:r>
            <a:endParaRPr lang="en-US" altLang="ko-KR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fork()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에러 확인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프로세스마다 리스트 지정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리스트마다 삽입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정렬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실행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37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D334D-EB21-48AC-AE76-A6B87B28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소스코드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스레드 흐름도</a:t>
            </a:r>
            <a:endParaRPr lang="ko-KR" altLang="en-US" sz="45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A3867C-7A73-47CF-A6ED-5DFB809A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D048E92-C996-40F7-96F2-38A8A0D90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463" y="2053812"/>
            <a:ext cx="6711883" cy="387454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시작 시간 에러 체크 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정렬할 리스트 초기화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뮤텍스 초기화</a:t>
            </a:r>
            <a:endParaRPr lang="en-US" altLang="ko-KR" sz="18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스레드 생성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 에러 체크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스레드마다 리스트 랜덤 삽입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정렬 실행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스레드 조인 후 에러 체크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뮤텍스 파괴</a:t>
            </a:r>
            <a:endParaRPr lang="en-US" altLang="ko-KR" sz="18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종료 시간 에러 체크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실행 시간 출력</a:t>
            </a:r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CECEA-7CC1-43DE-87A8-8DC04556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31" y="1922825"/>
            <a:ext cx="2879188" cy="42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14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85ED6-453B-446A-B43B-3F0FF572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소스코드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스레드 핵심 </a:t>
            </a:r>
            <a:r>
              <a:rPr lang="ko-KR" altLang="en-US" sz="45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9FDDA73-B481-42FA-BA9D-BE6102AD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A5AF7-C778-42E3-9CC3-F3E97FAC84C3}"/>
              </a:ext>
            </a:extLst>
          </p:cNvPr>
          <p:cNvSpPr txBox="1"/>
          <p:nvPr/>
        </p:nvSpPr>
        <p:spPr>
          <a:xfrm>
            <a:off x="1424216" y="3620764"/>
            <a:ext cx="3450808" cy="26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스레드 생성</a:t>
            </a:r>
            <a:endParaRPr lang="en-US" altLang="ko-KR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mutex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초기화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스레드 개수만큼 생성 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 발생 시 에러 메시지 출력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스레드 개수만큼 조인 </a:t>
            </a:r>
            <a:b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 발생 시 에러 메시지 출력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mutex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제거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ACAA8-F210-489F-B57A-51E1617F3A63}"/>
              </a:ext>
            </a:extLst>
          </p:cNvPr>
          <p:cNvSpPr txBox="1"/>
          <p:nvPr/>
        </p:nvSpPr>
        <p:spPr>
          <a:xfrm>
            <a:off x="6457694" y="3620764"/>
            <a:ext cx="3616185" cy="194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입력을 통한 변수 지정</a:t>
            </a:r>
            <a:endParaRPr lang="en-US" altLang="ko-KR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스레드 사이즈 지정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반복 횟수 지정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리스트 사이즈 지정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 유형 지정 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FDEA7B-5E99-40EB-88C7-96B418776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83"/>
          <a:stretch/>
        </p:blipFill>
        <p:spPr>
          <a:xfrm>
            <a:off x="1207640" y="1818943"/>
            <a:ext cx="3450808" cy="17833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99DA7A-407A-4E37-91D1-97B4DF38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082941"/>
            <a:ext cx="4605226" cy="12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85ED6-453B-446A-B43B-3F0FF572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데모</a:t>
            </a:r>
            <a:endParaRPr lang="ko-KR" altLang="en-US" sz="45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9FDDA73-B481-42FA-BA9D-BE6102AD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09F95A-4268-4BB1-AB05-328D86EFC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902609"/>
            <a:ext cx="5577840" cy="22838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실행 환경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Linux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86C89E-C6D2-476F-BD1A-8A2156D7C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2"/>
          <a:stretch/>
        </p:blipFill>
        <p:spPr>
          <a:xfrm>
            <a:off x="1279464" y="2288156"/>
            <a:ext cx="5101916" cy="389113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000E46F-B542-4FA2-ADF6-F99E1B896170}"/>
              </a:ext>
            </a:extLst>
          </p:cNvPr>
          <p:cNvSpPr txBox="1">
            <a:spLocks/>
          </p:cNvSpPr>
          <p:nvPr/>
        </p:nvSpPr>
        <p:spPr>
          <a:xfrm>
            <a:off x="6657346" y="1907183"/>
            <a:ext cx="5288806" cy="38911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프로세스 코드 실행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process [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수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[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반복 횟수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]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[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리스트 크기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 [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 유형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인자는 디폴트 값을 가지므로 생략 가능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 유형 생략 후 실행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buNone/>
            </a:pP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스레드 코드 실행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thread [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수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[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반복 횟수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]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[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리스트 크기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 [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 유형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인자는 디폴트 값을 가지므로 생략 가능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 유형 생략 후 실행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01168" lvl="1" indent="0">
              <a:buNone/>
            </a:pP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EAA0BC-1A85-41CA-B21E-1272476C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80" y="5339485"/>
            <a:ext cx="4076700" cy="628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4480F1-F8D2-4908-AC64-C507A540F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80" y="3133725"/>
            <a:ext cx="41052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8255A-48DB-4759-A75C-C6AC8A81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 결과 및 분석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86B0A-3CED-47A0-BA74-7E73A6FB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9433F5D-3F4E-4D0D-82BC-FF7F8824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42" y="1824765"/>
            <a:ext cx="6530165" cy="13283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 실행 결과</a:t>
            </a:r>
            <a:endParaRPr lang="en-US" altLang="ko-KR" sz="18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프로세스 방식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4DEDB7E-C7F5-46EA-9CE1-E8E405B5BEFE}"/>
              </a:ext>
            </a:extLst>
          </p:cNvPr>
          <p:cNvSpPr txBox="1">
            <a:spLocks/>
          </p:cNvSpPr>
          <p:nvPr/>
        </p:nvSpPr>
        <p:spPr>
          <a:xfrm>
            <a:off x="1405988" y="5511503"/>
            <a:ext cx="4040120" cy="5309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정렬 리스트와 실행 시간 출력 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F093AA-2B28-4049-9327-CA0ACB654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4D2C62-3E5A-4017-B0D2-C09F324F0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636" y="2636073"/>
            <a:ext cx="17249024" cy="102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32963328">
            <a:extLst>
              <a:ext uri="{FF2B5EF4-FFF2-40B4-BE49-F238E27FC236}">
                <a16:creationId xmlns:a16="http://schemas.microsoft.com/office/drawing/2014/main" id="{2525474E-9AFE-4D25-91AD-6330C1667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28385" r="6582" b="16854"/>
          <a:stretch/>
        </p:blipFill>
        <p:spPr bwMode="auto">
          <a:xfrm>
            <a:off x="1405988" y="2408972"/>
            <a:ext cx="10607378" cy="301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4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8255A-48DB-4759-A75C-C6AC8A81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 결과 및 분석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86B0A-3CED-47A0-BA74-7E73A6FB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9433F5D-3F4E-4D0D-82BC-FF7F8824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43" y="1824766"/>
            <a:ext cx="6129064" cy="8574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Linux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 실행 결과</a:t>
            </a:r>
            <a:endParaRPr lang="en-US" altLang="ko-KR" sz="18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스레드 방식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4DEDB7E-C7F5-46EA-9CE1-E8E405B5BEFE}"/>
              </a:ext>
            </a:extLst>
          </p:cNvPr>
          <p:cNvSpPr txBox="1">
            <a:spLocks/>
          </p:cNvSpPr>
          <p:nvPr/>
        </p:nvSpPr>
        <p:spPr>
          <a:xfrm>
            <a:off x="1508760" y="5473154"/>
            <a:ext cx="4040120" cy="5309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정렬 리스트와 실행 시간 출력 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F093AA-2B28-4049-9327-CA0ACB654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E5E1B-2931-4751-9BED-8DAE6992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32" y="2673204"/>
            <a:ext cx="16025092" cy="881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64686360">
            <a:extLst>
              <a:ext uri="{FF2B5EF4-FFF2-40B4-BE49-F238E27FC236}">
                <a16:creationId xmlns:a16="http://schemas.microsoft.com/office/drawing/2014/main" id="{8B51F5B4-0528-42E8-A274-C11A0A3CC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28834" r="7604" b="17675"/>
          <a:stretch/>
        </p:blipFill>
        <p:spPr bwMode="auto">
          <a:xfrm>
            <a:off x="1540292" y="2475184"/>
            <a:ext cx="9368550" cy="28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42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07104F1-1802-47CE-9D53-ACCCAEE3D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t="6790" r="6306" b="12052"/>
          <a:stretch/>
        </p:blipFill>
        <p:spPr>
          <a:xfrm>
            <a:off x="1550341" y="2314060"/>
            <a:ext cx="3565148" cy="36236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C21E38-D3A2-4F06-8F3F-18326F09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6791" b="12052"/>
          <a:stretch/>
        </p:blipFill>
        <p:spPr>
          <a:xfrm>
            <a:off x="6150100" y="2314060"/>
            <a:ext cx="4040120" cy="36236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28255A-48DB-4759-A75C-C6AC8A81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 결과 및 분석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86B0A-3CED-47A0-BA74-7E73A6FB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9433F5D-3F4E-4D0D-82BC-FF7F8824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43" y="1824766"/>
            <a:ext cx="6129064" cy="8574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수에 따른 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 3D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그래프</a:t>
            </a:r>
            <a:endParaRPr lang="en-US" altLang="ko-KR" sz="18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프로세스 방식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5F72F4E-3DC9-427E-B0C8-253F08A5D078}"/>
              </a:ext>
            </a:extLst>
          </p:cNvPr>
          <p:cNvSpPr txBox="1">
            <a:spLocks/>
          </p:cNvSpPr>
          <p:nvPr/>
        </p:nvSpPr>
        <p:spPr>
          <a:xfrm>
            <a:off x="6150100" y="2098806"/>
            <a:ext cx="4040120" cy="10294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스레드 방식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4DEDB7E-C7F5-46EA-9CE1-E8E405B5BEFE}"/>
              </a:ext>
            </a:extLst>
          </p:cNvPr>
          <p:cNvSpPr txBox="1">
            <a:spLocks/>
          </p:cNvSpPr>
          <p:nvPr/>
        </p:nvSpPr>
        <p:spPr>
          <a:xfrm>
            <a:off x="3851351" y="5887444"/>
            <a:ext cx="4040120" cy="5309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 많을수록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감소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2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8255A-48DB-4759-A75C-C6AC8A81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 결과 및 분석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86B0A-3CED-47A0-BA74-7E73A6FB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9433F5D-3F4E-4D0D-82BC-FF7F8824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43" y="1824766"/>
            <a:ext cx="6129064" cy="8574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리스트 크기에 따른 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 3D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그래프</a:t>
            </a:r>
            <a:endParaRPr lang="en-US" altLang="ko-KR" sz="18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프로세스 방식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5F72F4E-3DC9-427E-B0C8-253F08A5D078}"/>
              </a:ext>
            </a:extLst>
          </p:cNvPr>
          <p:cNvSpPr txBox="1">
            <a:spLocks/>
          </p:cNvSpPr>
          <p:nvPr/>
        </p:nvSpPr>
        <p:spPr>
          <a:xfrm>
            <a:off x="6150100" y="2098806"/>
            <a:ext cx="4040120" cy="10294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스레드 방식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4DEDB7E-C7F5-46EA-9CE1-E8E405B5BEFE}"/>
              </a:ext>
            </a:extLst>
          </p:cNvPr>
          <p:cNvSpPr txBox="1">
            <a:spLocks/>
          </p:cNvSpPr>
          <p:nvPr/>
        </p:nvSpPr>
        <p:spPr>
          <a:xfrm>
            <a:off x="3851351" y="5887444"/>
            <a:ext cx="4040120" cy="5309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리스트 크기 클수록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증가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0D9EA5-2A43-406B-82CF-08FEA0881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4" r="8250" b="3811"/>
          <a:stretch/>
        </p:blipFill>
        <p:spPr>
          <a:xfrm>
            <a:off x="1715777" y="2481141"/>
            <a:ext cx="4040120" cy="31887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38CDB7-6B1F-4F6F-8ADD-C36CD7523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7" r="7116" b="3811"/>
          <a:stretch/>
        </p:blipFill>
        <p:spPr>
          <a:xfrm>
            <a:off x="6586797" y="2488420"/>
            <a:ext cx="4140025" cy="31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05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8255A-48DB-4759-A75C-C6AC8A81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 결과 및 분석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86B0A-3CED-47A0-BA74-7E73A6FB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9433F5D-3F4E-4D0D-82BC-FF7F8824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43" y="1824767"/>
            <a:ext cx="6129064" cy="7812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프로세스와 멀티 스레드 방식 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  <a:endParaRPr lang="en-US" altLang="ko-KR" sz="1800" b="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리스트 크기에 따른 비교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8EB29F-7357-453D-AAD5-3CBF73C77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r="8219" b="3664"/>
          <a:stretch/>
        </p:blipFill>
        <p:spPr>
          <a:xfrm>
            <a:off x="1589772" y="2426676"/>
            <a:ext cx="4812632" cy="379605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83F335C-1A4D-424F-AC57-6DF5ACD973A0}"/>
              </a:ext>
            </a:extLst>
          </p:cNvPr>
          <p:cNvSpPr txBox="1">
            <a:spLocks/>
          </p:cNvSpPr>
          <p:nvPr/>
        </p:nvSpPr>
        <p:spPr>
          <a:xfrm>
            <a:off x="6546867" y="5719166"/>
            <a:ext cx="4812631" cy="4883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멀티 스레드 방식의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더 적음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22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73EA8-FDD6-4E7E-B7A6-106D86AE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75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C2D59-ECFB-4469-B21F-5FAEE0F5A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360" y="2002034"/>
            <a:ext cx="10058400" cy="419307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서론</a:t>
            </a:r>
            <a:endParaRPr lang="en-US" altLang="ko-KR" sz="2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Process</a:t>
            </a:r>
            <a:r>
              <a:rPr lang="ko-KR" altLang="en-US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</a:t>
            </a:r>
            <a:r>
              <a:rPr lang="en-US" altLang="ko-KR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Thread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 비교 방법 설계</a:t>
            </a:r>
            <a:endParaRPr lang="en-US" altLang="ko-KR" sz="2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</a:t>
            </a:r>
            <a:endParaRPr lang="en-US" altLang="ko-KR" sz="2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데모</a:t>
            </a:r>
            <a:endParaRPr lang="en-US" altLang="ko-KR" sz="2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실험 결과 및 분석</a:t>
            </a:r>
            <a:endParaRPr lang="en-US" altLang="ko-KR" sz="2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sz="2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 문헌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3CA2E-C91A-40AC-9BF8-DB203552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318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8255A-48DB-4759-A75C-C6AC8A81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 결과 및 분석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86B0A-3CED-47A0-BA74-7E73A6FB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9433F5D-3F4E-4D0D-82BC-FF7F8824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43" y="1824767"/>
            <a:ext cx="6129064" cy="7812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프로세스와 멀티 스레드 방식 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계속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반복 횟수에 따른 비교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E19C5C-26BF-40D2-BF26-DF21E22A0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r="6911" b="5623"/>
          <a:stretch/>
        </p:blipFill>
        <p:spPr>
          <a:xfrm>
            <a:off x="1358944" y="2407927"/>
            <a:ext cx="5295508" cy="388619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19D27FA-63E6-4D37-B1A6-E8B38AA16439}"/>
              </a:ext>
            </a:extLst>
          </p:cNvPr>
          <p:cNvSpPr txBox="1">
            <a:spLocks/>
          </p:cNvSpPr>
          <p:nvPr/>
        </p:nvSpPr>
        <p:spPr>
          <a:xfrm>
            <a:off x="6728593" y="5074921"/>
            <a:ext cx="5150927" cy="10255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멀티 스레드 방식의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더 적음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개수가 많고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개수가 많을수록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격차 벌어짐 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396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2D838B-E7B9-481E-8BBC-34A4AA903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0" t="9232" r="5678" b="13378"/>
          <a:stretch/>
        </p:blipFill>
        <p:spPr>
          <a:xfrm>
            <a:off x="1286051" y="2396933"/>
            <a:ext cx="5852247" cy="38146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28255A-48DB-4759-A75C-C6AC8A81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 결과 및 분석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86B0A-3CED-47A0-BA74-7E73A6FB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9433F5D-3F4E-4D0D-82BC-FF7F8824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43" y="1824767"/>
            <a:ext cx="6129064" cy="7812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프로세스와 멀티 스레드 방식 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계속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동작할 때 리스트 크기와 반복 횟수에 따른 비교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19D27FA-63E6-4D37-B1A6-E8B38AA16439}"/>
              </a:ext>
            </a:extLst>
          </p:cNvPr>
          <p:cNvSpPr txBox="1">
            <a:spLocks/>
          </p:cNvSpPr>
          <p:nvPr/>
        </p:nvSpPr>
        <p:spPr>
          <a:xfrm>
            <a:off x="7138298" y="5430339"/>
            <a:ext cx="4318348" cy="7812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대부분 멀티 스레드 방식의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Real Time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더 적음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696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E9615D-6D12-4C7A-A81C-3837E3558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9421" r="7356" b="13509"/>
          <a:stretch/>
        </p:blipFill>
        <p:spPr>
          <a:xfrm>
            <a:off x="1539239" y="2402398"/>
            <a:ext cx="5425441" cy="37634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28255A-48DB-4759-A75C-C6AC8A81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 결과 및 분석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86B0A-3CED-47A0-BA74-7E73A6FB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9433F5D-3F4E-4D0D-82BC-FF7F8824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43" y="1824767"/>
            <a:ext cx="6129064" cy="7812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프로세스와 멀티 스레드 방식 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 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계속</a:t>
            </a:r>
            <a:r>
              <a:rPr lang="en-US" altLang="ko-KR" sz="18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동작할 때 리스트 크기와 반복 횟수에 따른 비교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19D27FA-63E6-4D37-B1A6-E8B38AA16439}"/>
              </a:ext>
            </a:extLst>
          </p:cNvPr>
          <p:cNvSpPr txBox="1">
            <a:spLocks/>
          </p:cNvSpPr>
          <p:nvPr/>
        </p:nvSpPr>
        <p:spPr>
          <a:xfrm>
            <a:off x="7138298" y="5430339"/>
            <a:ext cx="4318348" cy="7812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어떤 조건에서도 멀티 스레드 방식의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Real Time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더 적음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38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8C66-11D9-4A0D-B141-9FDA1ADF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 결과 및 분석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0F6A3-9C7D-4E37-8CC7-01C57544F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1921933"/>
            <a:ext cx="10058400" cy="21928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전체적으로 멀티 프로세스보다 멀티 스레드 방식의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 Time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좀 더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적게 측정되었다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리스트 사이즈나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CPU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개수의 변경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반복 횟수의 변경같은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변수와 변화에도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결과는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같았으며 </a:t>
            </a:r>
            <a:b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반복 횟수의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변경의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경우에는 멀티 프로세스와 멀티 스레드 방식 사이에서 큰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차이를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발견할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 </a:t>
            </a:r>
            <a:b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이는 멀티 프로세스 방식보다 멀티 스레드 방식의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성능이 좋다는 것을 의미하며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통해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b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멀티 스레드 방식이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작업을 진행함에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있어 멀티 프로세스 방식보다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좀 더 효율적임을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 수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13E74A-E67C-4647-87DD-0BBF61F9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1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8C66-11D9-4A0D-B141-9FDA1ADF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0F6A3-9C7D-4E37-8CC7-01C57544F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466" y="1924562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상황에 따라 멀티 프로세스의 성능이 우세한 경우도 있지만 대부분 멀티 스레드의 </a:t>
            </a:r>
            <a:b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성능이 훨씬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뛰어나다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웹서비스 기반 서버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클라이언트 모델 개발도 멀티 스레드 방식으로 하는 것이 좋다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13E74A-E67C-4647-87DD-0BBF61F9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320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28C66-11D9-4A0D-B141-9FDA1ADF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 문헌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0F6A3-9C7D-4E37-8CC7-01C57544F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3032"/>
            <a:ext cx="1056132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&lt;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운영체제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아주 쉬운 세 가지 이야기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&gt;, Remzi H. Arpaci-Dusseau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 홍릉과학출판사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프로세스들이 운영체제로부터 별도의 메모리 영역을 할당받은 모습</a:t>
            </a:r>
            <a:b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https://gmlwjd9405.github.io/2018/09/14/process-vs-thread.html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멀티 스레드</a:t>
            </a:r>
            <a:b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https://gmlwjd9405.github.io/2018/09/14/process-vs-thread.html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언어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간단한 프로세스 스케줄 방법</a:t>
            </a:r>
            <a:b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3"/>
              </a:rPr>
              <a:t>https://github.com/tankucukoglu/OS-Projects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언어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멀티 프로세스와 멀티 스레드를 통한 정렬을 비교 분석</a:t>
            </a:r>
            <a:b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https://github.com/huzaifahpunjani/Multi-Process-vs-Multi-Thread-using-merge-sort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파이썬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멀티 프로세스와 멀티 스레드 방식의 벤치마크 비교</a:t>
            </a:r>
            <a:b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https://github.com/furqanshahid85-python/Python-Multi_Threading-Vs-Multi_Processing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13E74A-E67C-4647-87DD-0BBF61F9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94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53043-C836-4848-BD23-E7C6E5E4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서론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DA8FA-9360-463A-838E-DFE82178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984" y="1940680"/>
            <a:ext cx="9948695" cy="27416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과제 목표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UNIX/Linux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환경에서 프로세스와 스레드 모델의 이해 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문제 정의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웹서비스 기반 서버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클라이언트 모델 성능 개선을 위한 개발 방식 선택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해결 방법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멀티 프로세스와 멀티 스레드 프로그래밍을 통한 두 방식의 성능 비교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AF67BDA-BD21-49CB-9998-FD9EBD42D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889" y="1327354"/>
            <a:ext cx="6043968" cy="56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45CBB4-2A59-4DB0-A2FC-89E50C33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2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53043-C836-4848-BD23-E7C6E5E4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DA8FA-9360-463A-838E-DFE82178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985" y="1954342"/>
            <a:ext cx="4937610" cy="278279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메모리에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적재되어 실행중인 프로그램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또는 데이터의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입력이나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 등을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조작하거나 처리하는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것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다른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끼리 메모리를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공유하지 않음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프로세스마다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스택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힙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공간이 부여됨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IPC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LPC,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공유메모리 생성을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 데이터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공유가 가능하지만 부담이 큼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>
              <a:latin typeface="+mn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AF67BDA-BD21-49CB-9998-FD9EBD42D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889" y="1327354"/>
            <a:ext cx="6043968" cy="56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15987136">
            <a:extLst>
              <a:ext uri="{FF2B5EF4-FFF2-40B4-BE49-F238E27FC236}">
                <a16:creationId xmlns:a16="http://schemas.microsoft.com/office/drawing/2014/main" id="{AA3EF7BB-CB65-44E9-B22C-FB20421F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60" y="1893382"/>
            <a:ext cx="4840420" cy="268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45CBB4-2A59-4DB0-A2FC-89E50C33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5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3F2C8-0520-45A3-B617-848551AC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</a:t>
            </a:r>
            <a:endParaRPr lang="ko-KR" altLang="en-US" sz="45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8D6E2-BEA4-45FB-9B41-FB37DE2C3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4650"/>
            <a:ext cx="4501207" cy="42070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프로세스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내에서 실행되는 흐름의 단위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하나의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내에 여러 개의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스레드가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존재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가능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같은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내의 스레드와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공유함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Stack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영역은 공유하지 않음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시스템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처리량이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향상되고 자원 소모와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시간이 줄어듦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그러나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프로세스에서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스레드를 제어할 수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있고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자원 공유의 문제가 발생할 수 있으며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디버깅이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어려움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E5AF01-B1F3-4568-A126-F714F3DFD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488" y="1388534"/>
            <a:ext cx="6250638" cy="59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15985408">
            <a:extLst>
              <a:ext uri="{FF2B5EF4-FFF2-40B4-BE49-F238E27FC236}">
                <a16:creationId xmlns:a16="http://schemas.microsoft.com/office/drawing/2014/main" id="{E5FB4BBF-D494-43A0-A4C8-F8CA177B0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60" y="1861500"/>
            <a:ext cx="5913121" cy="16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25DE24-14DF-4AE9-AEEB-50CE569F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69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35A8-FF46-4FDE-87D3-F5204598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Thread: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5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BEF7C5A-369D-4E8C-81A7-460A6AF58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209879"/>
              </p:ext>
            </p:extLst>
          </p:nvPr>
        </p:nvGraphicFramePr>
        <p:xfrm>
          <a:off x="1673778" y="2084603"/>
          <a:ext cx="8844444" cy="3356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2222">
                  <a:extLst>
                    <a:ext uri="{9D8B030D-6E8A-4147-A177-3AD203B41FA5}">
                      <a16:colId xmlns:a16="http://schemas.microsoft.com/office/drawing/2014/main" val="140916693"/>
                    </a:ext>
                  </a:extLst>
                </a:gridCol>
                <a:gridCol w="4422222">
                  <a:extLst>
                    <a:ext uri="{9D8B030D-6E8A-4147-A177-3AD203B41FA5}">
                      <a16:colId xmlns:a16="http://schemas.microsoft.com/office/drawing/2014/main" val="169036723"/>
                    </a:ext>
                  </a:extLst>
                </a:gridCol>
              </a:tblGrid>
              <a:tr h="463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Process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Thread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614313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새로운 프로세스를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프로세스 내에서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179914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서로 데이터를 공유하지 않음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프로세스 내부에서 데이터 공유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293396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각각 독립된 메모리 영역 할당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Stack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을 제외한 메모리 영역 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786590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늦은 응답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빠른 응답 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31652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 주소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 주소에 큰 변경 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36884"/>
                  </a:ext>
                </a:extLst>
              </a:tr>
              <a:tr h="48206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부모가 사용하던 자원을 그대로 상속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기존 프로세스 자원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243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2AB1AB-DE90-4074-B223-F7B4FF01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4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599C9-AA89-4ABD-9642-7CC7A99E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Thread: </a:t>
            </a:r>
            <a:r>
              <a:rPr lang="en-US" altLang="ko-KR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fork</a:t>
            </a:r>
            <a:r>
              <a:rPr lang="en-US" altLang="ko-KR" sz="45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</a:t>
            </a:r>
            <a:endParaRPr lang="ko-KR" altLang="en-US" sz="45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D050E7-E78A-47BB-AD54-250C45FC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1987427"/>
            <a:ext cx="5156036" cy="317864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/>
              <a:t> 한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프로세스가 다른 프로세스를 실행시키기 위해 사용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fork()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함수는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프로세스를 생성하는 함수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이렇게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생성된 자식 프로세스는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부모 프로세스와는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주소 공간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레지스터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pc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가짐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PID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이면 자식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1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크면 부모이여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프로세스의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자원을 그대로 상속받아서 사용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부모와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자식이 부모 프로세스 구분자와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자식 프로세스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구분자로 연결되어 있기에 자식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프로세스를 종료하면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자식이 사용하던 자원을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부모가 정리 가능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EF7FE-8E58-4B8C-AC0C-801A843B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DE9DE0-F199-4CA3-B1BD-05184A2F04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 t="9232" r="7531" b="5227"/>
          <a:stretch/>
        </p:blipFill>
        <p:spPr>
          <a:xfrm>
            <a:off x="6371079" y="2097789"/>
            <a:ext cx="4841404" cy="26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6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AF29A-20C9-4D24-ABB8-DA930E8F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Thread: </a:t>
            </a:r>
            <a:r>
              <a:rPr lang="en-US" altLang="ko-KR" sz="45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exec</a:t>
            </a:r>
            <a:r>
              <a:rPr lang="en-US" altLang="ko-KR" sz="45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()</a:t>
            </a:r>
            <a:endParaRPr lang="ko-KR" altLang="en-US" sz="45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83AC6-A672-45F1-B4A6-98699D2DC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2013994"/>
            <a:ext cx="4998720" cy="225170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fork()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마찬가지로 </a:t>
            </a:r>
            <a:r>
              <a:rPr lang="ko-KR" altLang="en-US" sz="1800"/>
              <a:t> 한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프로세스가 다른 프로세스를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실행시키기 위해 사용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현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프로세스가 다른 프로세스로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전환되며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프로세스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구분자와 메모리 관련 사항을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제외한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각종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레지스터와 사용한 파일 정보가 모두 리셋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인자를 열거하는 방식과 경로를 설정하는 기준에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execl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(), 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execv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(), 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execlp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(), </a:t>
            </a:r>
            <a:r>
              <a:rPr lang="en-US" altLang="ko-KR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execvp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()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나뉜다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7016B-4B78-4A98-A032-D70F0F21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285AAE-C1DF-457C-B8BB-585C76421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24083" r="8238" b="8409"/>
          <a:stretch/>
        </p:blipFill>
        <p:spPr>
          <a:xfrm>
            <a:off x="6354980" y="1968274"/>
            <a:ext cx="4800700" cy="20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8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D1C67-4C9B-45A2-AD76-1DA7B598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성능 비교 방법 설계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A0F44-3A3B-40D0-93E8-42D9B7206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9906"/>
            <a:ext cx="10115203" cy="22838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리스트에 랜덤 수 삽입 후 버블 정렬을 마치기까지 걸리는 시간 측정 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프로세스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간의 성능을 비교하기 위해 시간을 측정하는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time()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 사용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동일한 작업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시 소모된 시간이 더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적을수록 우수한 성능 가짐</a:t>
            </a:r>
            <a:endParaRPr lang="en-US" altLang="ko-KR" sz="1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이때 멀티 프로세스와 다르게 멀티 스레드 방식은 동기화와 관련된 문제가 발생할 수도 있기에 </a:t>
            </a:r>
            <a:b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해결하기 위해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mutex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semaphore</a:t>
            </a:r>
            <a:r>
              <a:rPr lang="ko-KR" altLang="en-US" sz="1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같은 기능을 사용함</a:t>
            </a:r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15087-EBAB-4A18-B85E-2741B711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9EA0D-9BEF-44A0-AD27-CB69B77DB61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6483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667</TotalTime>
  <Words>1297</Words>
  <Application>Microsoft Office PowerPoint</Application>
  <PresentationFormat>와이드스크린</PresentationFormat>
  <Paragraphs>191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KoPub돋움체 Medium</vt:lpstr>
      <vt:lpstr>맑은 고딕</vt:lpstr>
      <vt:lpstr>에스코어 드림 4 Regular</vt:lpstr>
      <vt:lpstr>Calibri Light</vt:lpstr>
      <vt:lpstr>Arial</vt:lpstr>
      <vt:lpstr>KoPub돋움체 Bold</vt:lpstr>
      <vt:lpstr>Wingdings</vt:lpstr>
      <vt:lpstr>Calibri</vt:lpstr>
      <vt:lpstr>추억</vt:lpstr>
      <vt:lpstr>Process와 Thread의 비교</vt:lpstr>
      <vt:lpstr>목차</vt:lpstr>
      <vt:lpstr>서론</vt:lpstr>
      <vt:lpstr>Process와 Thread: Process </vt:lpstr>
      <vt:lpstr>Process와 Thread: Thread</vt:lpstr>
      <vt:lpstr>Process와 Thread: 비교</vt:lpstr>
      <vt:lpstr>Process와 Thread: fork()</vt:lpstr>
      <vt:lpstr>Process와 Thread: exec()</vt:lpstr>
      <vt:lpstr>성능 비교 방법 설계</vt:lpstr>
      <vt:lpstr>소스코드: 멀티 프로세스 흐름도</vt:lpstr>
      <vt:lpstr>소스코드: 멀티 프로세스 핵심 코드</vt:lpstr>
      <vt:lpstr>소스코드: 멀티 스레드 흐름도</vt:lpstr>
      <vt:lpstr>소스코드: 멀티 스레드 핵심 코드</vt:lpstr>
      <vt:lpstr>데모</vt:lpstr>
      <vt:lpstr>실험 결과 및 분석</vt:lpstr>
      <vt:lpstr>실험 결과 및 분석</vt:lpstr>
      <vt:lpstr>실험 결과 및 분석</vt:lpstr>
      <vt:lpstr>실험 결과 및 분석</vt:lpstr>
      <vt:lpstr>실험 결과 및 분석</vt:lpstr>
      <vt:lpstr>실험 결과 및 분석</vt:lpstr>
      <vt:lpstr>실험 결과 및 분석</vt:lpstr>
      <vt:lpstr>실험 결과 및 분석</vt:lpstr>
      <vt:lpstr>실험 결과 및 분석</vt:lpstr>
      <vt:lpstr>결론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Seungju</dc:creator>
  <cp:lastModifiedBy>노 현경</cp:lastModifiedBy>
  <cp:revision>170</cp:revision>
  <dcterms:created xsi:type="dcterms:W3CDTF">2021-05-25T12:22:37Z</dcterms:created>
  <dcterms:modified xsi:type="dcterms:W3CDTF">2021-05-30T13:41:15Z</dcterms:modified>
</cp:coreProperties>
</file>